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49"/>
  </p:notesMasterIdLst>
  <p:handoutMasterIdLst>
    <p:handoutMasterId r:id="rId50"/>
  </p:handoutMasterIdLst>
  <p:sldIdLst>
    <p:sldId id="313" r:id="rId2"/>
    <p:sldId id="489" r:id="rId3"/>
    <p:sldId id="417" r:id="rId4"/>
    <p:sldId id="453" r:id="rId5"/>
    <p:sldId id="435" r:id="rId6"/>
    <p:sldId id="452" r:id="rId7"/>
    <p:sldId id="454" r:id="rId8"/>
    <p:sldId id="455" r:id="rId9"/>
    <p:sldId id="325" r:id="rId10"/>
    <p:sldId id="480" r:id="rId11"/>
    <p:sldId id="474" r:id="rId12"/>
    <p:sldId id="490" r:id="rId13"/>
    <p:sldId id="387" r:id="rId14"/>
    <p:sldId id="481" r:id="rId15"/>
    <p:sldId id="476" r:id="rId16"/>
    <p:sldId id="418" r:id="rId17"/>
    <p:sldId id="477" r:id="rId18"/>
    <p:sldId id="467" r:id="rId19"/>
    <p:sldId id="478" r:id="rId20"/>
    <p:sldId id="482" r:id="rId21"/>
    <p:sldId id="424" r:id="rId22"/>
    <p:sldId id="483" r:id="rId23"/>
    <p:sldId id="436" r:id="rId24"/>
    <p:sldId id="488" r:id="rId25"/>
    <p:sldId id="428" r:id="rId26"/>
    <p:sldId id="425" r:id="rId27"/>
    <p:sldId id="426" r:id="rId28"/>
    <p:sldId id="427" r:id="rId29"/>
    <p:sldId id="429" r:id="rId30"/>
    <p:sldId id="430" r:id="rId31"/>
    <p:sldId id="431" r:id="rId32"/>
    <p:sldId id="432" r:id="rId33"/>
    <p:sldId id="461" r:id="rId34"/>
    <p:sldId id="434" r:id="rId35"/>
    <p:sldId id="465" r:id="rId36"/>
    <p:sldId id="471" r:id="rId37"/>
    <p:sldId id="464" r:id="rId38"/>
    <p:sldId id="485" r:id="rId39"/>
    <p:sldId id="469" r:id="rId40"/>
    <p:sldId id="484" r:id="rId41"/>
    <p:sldId id="472" r:id="rId42"/>
    <p:sldId id="470" r:id="rId43"/>
    <p:sldId id="473" r:id="rId44"/>
    <p:sldId id="463" r:id="rId45"/>
    <p:sldId id="486" r:id="rId46"/>
    <p:sldId id="423" r:id="rId47"/>
    <p:sldId id="416" r:id="rId48"/>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33CCFF"/>
    <a:srgbClr val="66CCFF"/>
    <a:srgbClr val="9999FF"/>
    <a:srgbClr val="99CCFF"/>
    <a:srgbClr val="CC3300"/>
    <a:srgbClr val="6699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8" autoAdjust="0"/>
    <p:restoredTop sz="32698" autoAdjust="0"/>
  </p:normalViewPr>
  <p:slideViewPr>
    <p:cSldViewPr>
      <p:cViewPr varScale="1">
        <p:scale>
          <a:sx n="22" d="100"/>
          <a:sy n="22" d="100"/>
        </p:scale>
        <p:origin x="2622"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233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_rels/data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1CDFA8-C10F-40DD-82F8-5FFF419BC014}"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6C853B4D-EF82-4F27-9276-50BE49C4FF52}">
      <dgm:prSet/>
      <dgm:spPr/>
      <dgm:t>
        <a:bodyPr/>
        <a:lstStyle/>
        <a:p>
          <a:r>
            <a:rPr lang="en-US"/>
            <a:t>Everyone’s brain ages, but it’s not what most people think. </a:t>
          </a:r>
        </a:p>
      </dgm:t>
    </dgm:pt>
    <dgm:pt modelId="{A47B404E-56E9-4F0F-98B0-8A793FB5792E}" type="parTrans" cxnId="{D8DF8C9B-9227-406E-B257-E90E67A4A562}">
      <dgm:prSet/>
      <dgm:spPr/>
      <dgm:t>
        <a:bodyPr/>
        <a:lstStyle/>
        <a:p>
          <a:endParaRPr lang="en-US"/>
        </a:p>
      </dgm:t>
    </dgm:pt>
    <dgm:pt modelId="{2426D97F-67F8-493E-B725-F8BA2C922732}" type="sibTrans" cxnId="{D8DF8C9B-9227-406E-B257-E90E67A4A562}">
      <dgm:prSet/>
      <dgm:spPr/>
      <dgm:t>
        <a:bodyPr/>
        <a:lstStyle/>
        <a:p>
          <a:endParaRPr lang="en-US"/>
        </a:p>
      </dgm:t>
    </dgm:pt>
    <dgm:pt modelId="{75410E9C-F355-4B6D-94B2-EAAEB10D9B21}">
      <dgm:prSet/>
      <dgm:spPr/>
      <dgm:t>
        <a:bodyPr/>
        <a:lstStyle/>
        <a:p>
          <a:r>
            <a:rPr lang="en-US"/>
            <a:t>FACT: until you are up in your 90s, you lose </a:t>
          </a:r>
          <a:r>
            <a:rPr lang="en-US" b="1"/>
            <a:t>less than 10 percent </a:t>
          </a:r>
          <a:r>
            <a:rPr lang="en-US"/>
            <a:t>of the cells in your brain.</a:t>
          </a:r>
        </a:p>
      </dgm:t>
    </dgm:pt>
    <dgm:pt modelId="{E0D5DFA3-B38C-4A98-957E-3459AD407AF7}" type="parTrans" cxnId="{9015F20E-3FC8-4DE8-92E9-B19560EA128A}">
      <dgm:prSet/>
      <dgm:spPr/>
      <dgm:t>
        <a:bodyPr/>
        <a:lstStyle/>
        <a:p>
          <a:endParaRPr lang="en-US"/>
        </a:p>
      </dgm:t>
    </dgm:pt>
    <dgm:pt modelId="{71791DCE-847C-4701-81ED-1F6782C26791}" type="sibTrans" cxnId="{9015F20E-3FC8-4DE8-92E9-B19560EA128A}">
      <dgm:prSet/>
      <dgm:spPr/>
      <dgm:t>
        <a:bodyPr/>
        <a:lstStyle/>
        <a:p>
          <a:endParaRPr lang="en-US"/>
        </a:p>
      </dgm:t>
    </dgm:pt>
    <dgm:pt modelId="{0EF88C98-FF46-4C51-B147-A7879B22E1CE}">
      <dgm:prSet/>
      <dgm:spPr/>
      <dgm:t>
        <a:bodyPr/>
        <a:lstStyle/>
        <a:p>
          <a:r>
            <a:rPr lang="en-US"/>
            <a:t>Why do we see shrinkage of the aging brain? </a:t>
          </a:r>
        </a:p>
      </dgm:t>
    </dgm:pt>
    <dgm:pt modelId="{1B6AA2BF-22BC-4D50-9370-9834B0B095D9}" type="parTrans" cxnId="{99D339E6-BF71-460C-8666-E61AEBD68AD3}">
      <dgm:prSet/>
      <dgm:spPr/>
      <dgm:t>
        <a:bodyPr/>
        <a:lstStyle/>
        <a:p>
          <a:endParaRPr lang="en-US"/>
        </a:p>
      </dgm:t>
    </dgm:pt>
    <dgm:pt modelId="{C70E489A-4CEF-4201-A89D-8B6AC6829641}" type="sibTrans" cxnId="{99D339E6-BF71-460C-8666-E61AEBD68AD3}">
      <dgm:prSet/>
      <dgm:spPr/>
      <dgm:t>
        <a:bodyPr/>
        <a:lstStyle/>
        <a:p>
          <a:endParaRPr lang="en-US"/>
        </a:p>
      </dgm:t>
    </dgm:pt>
    <dgm:pt modelId="{EA0FC8F9-F12A-4BD3-A983-31CC79F3F19B}">
      <dgm:prSet/>
      <dgm:spPr/>
      <dgm:t>
        <a:bodyPr/>
        <a:lstStyle/>
        <a:p>
          <a:r>
            <a:rPr lang="en-US" dirty="0"/>
            <a:t>Brain cells change in their structure: become smaller, they may shrink but not die.</a:t>
          </a:r>
        </a:p>
      </dgm:t>
    </dgm:pt>
    <dgm:pt modelId="{DC97ECF2-7D8E-43BE-BD53-12225DCD1F9D}" type="parTrans" cxnId="{6C9FAD29-4274-4552-9E39-682237138A2A}">
      <dgm:prSet/>
      <dgm:spPr/>
      <dgm:t>
        <a:bodyPr/>
        <a:lstStyle/>
        <a:p>
          <a:endParaRPr lang="en-US"/>
        </a:p>
      </dgm:t>
    </dgm:pt>
    <dgm:pt modelId="{192BFE00-B0BA-476C-A92D-D9DB8788D06B}" type="sibTrans" cxnId="{6C9FAD29-4274-4552-9E39-682237138A2A}">
      <dgm:prSet/>
      <dgm:spPr/>
      <dgm:t>
        <a:bodyPr/>
        <a:lstStyle/>
        <a:p>
          <a:endParaRPr lang="en-US"/>
        </a:p>
      </dgm:t>
    </dgm:pt>
    <dgm:pt modelId="{88E06D74-09C7-4E16-B213-2F26B2ED3C63}">
      <dgm:prSet/>
      <dgm:spPr/>
      <dgm:t>
        <a:bodyPr/>
        <a:lstStyle/>
        <a:p>
          <a:r>
            <a:rPr lang="en-US"/>
            <a:t>Blood flow may decrease.</a:t>
          </a:r>
        </a:p>
      </dgm:t>
    </dgm:pt>
    <dgm:pt modelId="{128014D9-8B16-4A5A-A823-7588366EBED8}" type="parTrans" cxnId="{5423E029-C044-4DD5-AB79-7EDD62F61437}">
      <dgm:prSet/>
      <dgm:spPr/>
      <dgm:t>
        <a:bodyPr/>
        <a:lstStyle/>
        <a:p>
          <a:endParaRPr lang="en-US"/>
        </a:p>
      </dgm:t>
    </dgm:pt>
    <dgm:pt modelId="{D149D2A4-101B-4422-9763-0A1E1222887B}" type="sibTrans" cxnId="{5423E029-C044-4DD5-AB79-7EDD62F61437}">
      <dgm:prSet/>
      <dgm:spPr/>
      <dgm:t>
        <a:bodyPr/>
        <a:lstStyle/>
        <a:p>
          <a:endParaRPr lang="en-US"/>
        </a:p>
      </dgm:t>
    </dgm:pt>
    <dgm:pt modelId="{B51418E3-AFA2-4EB9-AFE2-0FD4FF142417}" type="pres">
      <dgm:prSet presAssocID="{4C1CDFA8-C10F-40DD-82F8-5FFF419BC014}" presName="Name0" presStyleCnt="0">
        <dgm:presLayoutVars>
          <dgm:dir/>
          <dgm:animLvl val="lvl"/>
          <dgm:resizeHandles val="exact"/>
        </dgm:presLayoutVars>
      </dgm:prSet>
      <dgm:spPr/>
    </dgm:pt>
    <dgm:pt modelId="{9A45F7EC-6695-47E0-B17C-FAC47F55F5BA}" type="pres">
      <dgm:prSet presAssocID="{6C853B4D-EF82-4F27-9276-50BE49C4FF52}" presName="linNode" presStyleCnt="0"/>
      <dgm:spPr/>
    </dgm:pt>
    <dgm:pt modelId="{8AD902E0-10D9-4E79-8449-8E9B25822229}" type="pres">
      <dgm:prSet presAssocID="{6C853B4D-EF82-4F27-9276-50BE49C4FF52}" presName="parentText" presStyleLbl="node1" presStyleIdx="0" presStyleCnt="3">
        <dgm:presLayoutVars>
          <dgm:chMax val="1"/>
          <dgm:bulletEnabled val="1"/>
        </dgm:presLayoutVars>
      </dgm:prSet>
      <dgm:spPr/>
    </dgm:pt>
    <dgm:pt modelId="{FFD178A3-AFCF-4437-9295-AC9428ACA6D3}" type="pres">
      <dgm:prSet presAssocID="{2426D97F-67F8-493E-B725-F8BA2C922732}" presName="sp" presStyleCnt="0"/>
      <dgm:spPr/>
    </dgm:pt>
    <dgm:pt modelId="{DF7C365E-0897-4292-95D0-CA362DBB2F9F}" type="pres">
      <dgm:prSet presAssocID="{75410E9C-F355-4B6D-94B2-EAAEB10D9B21}" presName="linNode" presStyleCnt="0"/>
      <dgm:spPr/>
    </dgm:pt>
    <dgm:pt modelId="{9BF32974-96EA-4228-BDC4-D937F5DAC53F}" type="pres">
      <dgm:prSet presAssocID="{75410E9C-F355-4B6D-94B2-EAAEB10D9B21}" presName="parentText" presStyleLbl="node1" presStyleIdx="1" presStyleCnt="3">
        <dgm:presLayoutVars>
          <dgm:chMax val="1"/>
          <dgm:bulletEnabled val="1"/>
        </dgm:presLayoutVars>
      </dgm:prSet>
      <dgm:spPr/>
    </dgm:pt>
    <dgm:pt modelId="{0146CAEF-6694-48CC-B22D-92BAD0728624}" type="pres">
      <dgm:prSet presAssocID="{71791DCE-847C-4701-81ED-1F6782C26791}" presName="sp" presStyleCnt="0"/>
      <dgm:spPr/>
    </dgm:pt>
    <dgm:pt modelId="{4EE77695-5E17-402F-B026-F1E1D7A95BDF}" type="pres">
      <dgm:prSet presAssocID="{0EF88C98-FF46-4C51-B147-A7879B22E1CE}" presName="linNode" presStyleCnt="0"/>
      <dgm:spPr/>
    </dgm:pt>
    <dgm:pt modelId="{E59CB5CC-BC8B-4D02-B9D2-FA89B9793DC5}" type="pres">
      <dgm:prSet presAssocID="{0EF88C98-FF46-4C51-B147-A7879B22E1CE}" presName="parentText" presStyleLbl="node1" presStyleIdx="2" presStyleCnt="3">
        <dgm:presLayoutVars>
          <dgm:chMax val="1"/>
          <dgm:bulletEnabled val="1"/>
        </dgm:presLayoutVars>
      </dgm:prSet>
      <dgm:spPr/>
    </dgm:pt>
    <dgm:pt modelId="{7E4405CC-4EAC-466F-9305-BBC3C90AC160}" type="pres">
      <dgm:prSet presAssocID="{0EF88C98-FF46-4C51-B147-A7879B22E1CE}" presName="descendantText" presStyleLbl="alignAccFollowNode1" presStyleIdx="0" presStyleCnt="1">
        <dgm:presLayoutVars>
          <dgm:bulletEnabled val="1"/>
        </dgm:presLayoutVars>
      </dgm:prSet>
      <dgm:spPr/>
    </dgm:pt>
  </dgm:ptLst>
  <dgm:cxnLst>
    <dgm:cxn modelId="{9015F20E-3FC8-4DE8-92E9-B19560EA128A}" srcId="{4C1CDFA8-C10F-40DD-82F8-5FFF419BC014}" destId="{75410E9C-F355-4B6D-94B2-EAAEB10D9B21}" srcOrd="1" destOrd="0" parTransId="{E0D5DFA3-B38C-4A98-957E-3459AD407AF7}" sibTransId="{71791DCE-847C-4701-81ED-1F6782C26791}"/>
    <dgm:cxn modelId="{44BCA614-9171-48B8-84CA-EE1D8394CBA7}" type="presOf" srcId="{75410E9C-F355-4B6D-94B2-EAAEB10D9B21}" destId="{9BF32974-96EA-4228-BDC4-D937F5DAC53F}" srcOrd="0" destOrd="0" presId="urn:microsoft.com/office/officeart/2005/8/layout/vList5"/>
    <dgm:cxn modelId="{D2CAA120-ED76-4EB2-8E2F-9193B84139E3}" type="presOf" srcId="{0EF88C98-FF46-4C51-B147-A7879B22E1CE}" destId="{E59CB5CC-BC8B-4D02-B9D2-FA89B9793DC5}" srcOrd="0" destOrd="0" presId="urn:microsoft.com/office/officeart/2005/8/layout/vList5"/>
    <dgm:cxn modelId="{6C9FAD29-4274-4552-9E39-682237138A2A}" srcId="{0EF88C98-FF46-4C51-B147-A7879B22E1CE}" destId="{EA0FC8F9-F12A-4BD3-A983-31CC79F3F19B}" srcOrd="0" destOrd="0" parTransId="{DC97ECF2-7D8E-43BE-BD53-12225DCD1F9D}" sibTransId="{192BFE00-B0BA-476C-A92D-D9DB8788D06B}"/>
    <dgm:cxn modelId="{5423E029-C044-4DD5-AB79-7EDD62F61437}" srcId="{0EF88C98-FF46-4C51-B147-A7879B22E1CE}" destId="{88E06D74-09C7-4E16-B213-2F26B2ED3C63}" srcOrd="1" destOrd="0" parTransId="{128014D9-8B16-4A5A-A823-7588366EBED8}" sibTransId="{D149D2A4-101B-4422-9763-0A1E1222887B}"/>
    <dgm:cxn modelId="{7B81F540-E5C2-4BCD-A50C-6A34D4488CF9}" type="presOf" srcId="{EA0FC8F9-F12A-4BD3-A983-31CC79F3F19B}" destId="{7E4405CC-4EAC-466F-9305-BBC3C90AC160}" srcOrd="0" destOrd="0" presId="urn:microsoft.com/office/officeart/2005/8/layout/vList5"/>
    <dgm:cxn modelId="{130C6844-1D31-4ECA-9D7C-9EAEBEEA8F63}" type="presOf" srcId="{88E06D74-09C7-4E16-B213-2F26B2ED3C63}" destId="{7E4405CC-4EAC-466F-9305-BBC3C90AC160}" srcOrd="0" destOrd="1" presId="urn:microsoft.com/office/officeart/2005/8/layout/vList5"/>
    <dgm:cxn modelId="{F8BFDE57-D935-4348-9808-F0B3E4F274E0}" type="presOf" srcId="{6C853B4D-EF82-4F27-9276-50BE49C4FF52}" destId="{8AD902E0-10D9-4E79-8449-8E9B25822229}" srcOrd="0" destOrd="0" presId="urn:microsoft.com/office/officeart/2005/8/layout/vList5"/>
    <dgm:cxn modelId="{D8DF8C9B-9227-406E-B257-E90E67A4A562}" srcId="{4C1CDFA8-C10F-40DD-82F8-5FFF419BC014}" destId="{6C853B4D-EF82-4F27-9276-50BE49C4FF52}" srcOrd="0" destOrd="0" parTransId="{A47B404E-56E9-4F0F-98B0-8A793FB5792E}" sibTransId="{2426D97F-67F8-493E-B725-F8BA2C922732}"/>
    <dgm:cxn modelId="{161F9A9D-295F-403C-8776-F3CFA5FEBB84}" type="presOf" srcId="{4C1CDFA8-C10F-40DD-82F8-5FFF419BC014}" destId="{B51418E3-AFA2-4EB9-AFE2-0FD4FF142417}" srcOrd="0" destOrd="0" presId="urn:microsoft.com/office/officeart/2005/8/layout/vList5"/>
    <dgm:cxn modelId="{99D339E6-BF71-460C-8666-E61AEBD68AD3}" srcId="{4C1CDFA8-C10F-40DD-82F8-5FFF419BC014}" destId="{0EF88C98-FF46-4C51-B147-A7879B22E1CE}" srcOrd="2" destOrd="0" parTransId="{1B6AA2BF-22BC-4D50-9370-9834B0B095D9}" sibTransId="{C70E489A-4CEF-4201-A89D-8B6AC6829641}"/>
    <dgm:cxn modelId="{CBDDA90E-F517-4B5A-8FD1-E711993D578B}" type="presParOf" srcId="{B51418E3-AFA2-4EB9-AFE2-0FD4FF142417}" destId="{9A45F7EC-6695-47E0-B17C-FAC47F55F5BA}" srcOrd="0" destOrd="0" presId="urn:microsoft.com/office/officeart/2005/8/layout/vList5"/>
    <dgm:cxn modelId="{255669C6-085D-45F3-87C2-54F526D776C7}" type="presParOf" srcId="{9A45F7EC-6695-47E0-B17C-FAC47F55F5BA}" destId="{8AD902E0-10D9-4E79-8449-8E9B25822229}" srcOrd="0" destOrd="0" presId="urn:microsoft.com/office/officeart/2005/8/layout/vList5"/>
    <dgm:cxn modelId="{D6A91C61-6101-473E-9F4B-CA9886FE33F5}" type="presParOf" srcId="{B51418E3-AFA2-4EB9-AFE2-0FD4FF142417}" destId="{FFD178A3-AFCF-4437-9295-AC9428ACA6D3}" srcOrd="1" destOrd="0" presId="urn:microsoft.com/office/officeart/2005/8/layout/vList5"/>
    <dgm:cxn modelId="{50085E51-5DD7-460B-95D6-EDD04DB14EA8}" type="presParOf" srcId="{B51418E3-AFA2-4EB9-AFE2-0FD4FF142417}" destId="{DF7C365E-0897-4292-95D0-CA362DBB2F9F}" srcOrd="2" destOrd="0" presId="urn:microsoft.com/office/officeart/2005/8/layout/vList5"/>
    <dgm:cxn modelId="{3F6C5BEE-5BB1-4428-9ACB-EF8CB3EF5A11}" type="presParOf" srcId="{DF7C365E-0897-4292-95D0-CA362DBB2F9F}" destId="{9BF32974-96EA-4228-BDC4-D937F5DAC53F}" srcOrd="0" destOrd="0" presId="urn:microsoft.com/office/officeart/2005/8/layout/vList5"/>
    <dgm:cxn modelId="{4F179778-A792-4A77-BC9A-BD9BB384571D}" type="presParOf" srcId="{B51418E3-AFA2-4EB9-AFE2-0FD4FF142417}" destId="{0146CAEF-6694-48CC-B22D-92BAD0728624}" srcOrd="3" destOrd="0" presId="urn:microsoft.com/office/officeart/2005/8/layout/vList5"/>
    <dgm:cxn modelId="{49BF76A0-8280-4649-AE35-DCC0FB59E559}" type="presParOf" srcId="{B51418E3-AFA2-4EB9-AFE2-0FD4FF142417}" destId="{4EE77695-5E17-402F-B026-F1E1D7A95BDF}" srcOrd="4" destOrd="0" presId="urn:microsoft.com/office/officeart/2005/8/layout/vList5"/>
    <dgm:cxn modelId="{64583E6F-B27B-40C8-BB1B-196E40C163D0}" type="presParOf" srcId="{4EE77695-5E17-402F-B026-F1E1D7A95BDF}" destId="{E59CB5CC-BC8B-4D02-B9D2-FA89B9793DC5}" srcOrd="0" destOrd="0" presId="urn:microsoft.com/office/officeart/2005/8/layout/vList5"/>
    <dgm:cxn modelId="{B19D26E3-8FE4-46CB-B93E-E878986BE477}" type="presParOf" srcId="{4EE77695-5E17-402F-B026-F1E1D7A95BDF}" destId="{7E4405CC-4EAC-466F-9305-BBC3C90AC16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FD5D42-832F-418C-B135-4DC214ED86F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B3A8A3D-0D04-4DC6-A0C3-CBABB356C285}">
      <dgm:prSet/>
      <dgm:spPr/>
      <dgm:t>
        <a:bodyPr/>
        <a:lstStyle/>
        <a:p>
          <a:r>
            <a:rPr lang="en-US"/>
            <a:t>Neuroscientist studying aging, found that even though those cells are shrinking, their effectiveness is </a:t>
          </a:r>
          <a:r>
            <a:rPr lang="en-US" b="1"/>
            <a:t>increased.</a:t>
          </a:r>
          <a:endParaRPr lang="en-US"/>
        </a:p>
      </dgm:t>
    </dgm:pt>
    <dgm:pt modelId="{654F30A3-EF8E-43E3-9359-308F4FB14125}" type="parTrans" cxnId="{C0049529-A13E-463E-AB20-358AC28852B3}">
      <dgm:prSet/>
      <dgm:spPr/>
      <dgm:t>
        <a:bodyPr/>
        <a:lstStyle/>
        <a:p>
          <a:endParaRPr lang="en-US"/>
        </a:p>
      </dgm:t>
    </dgm:pt>
    <dgm:pt modelId="{E67752D7-D1A2-4FC1-A925-3916A32AF092}" type="sibTrans" cxnId="{C0049529-A13E-463E-AB20-358AC28852B3}">
      <dgm:prSet/>
      <dgm:spPr/>
      <dgm:t>
        <a:bodyPr/>
        <a:lstStyle/>
        <a:p>
          <a:endParaRPr lang="en-US"/>
        </a:p>
      </dgm:t>
    </dgm:pt>
    <dgm:pt modelId="{6157A54C-51B7-4853-9C7E-42340AC869D1}">
      <dgm:prSet/>
      <dgm:spPr/>
      <dgm:t>
        <a:bodyPr/>
        <a:lstStyle/>
        <a:p>
          <a:r>
            <a:rPr lang="en-US"/>
            <a:t>The connections are boosted between the cells so they can maintain a lot of their function even though they get smaller.</a:t>
          </a:r>
        </a:p>
      </dgm:t>
    </dgm:pt>
    <dgm:pt modelId="{7A2BA120-6A09-4D0E-81A9-F1A027D9EAB7}" type="parTrans" cxnId="{5F4A45E1-E585-4030-9B96-AD3FAA648AB7}">
      <dgm:prSet/>
      <dgm:spPr/>
      <dgm:t>
        <a:bodyPr/>
        <a:lstStyle/>
        <a:p>
          <a:endParaRPr lang="en-US"/>
        </a:p>
      </dgm:t>
    </dgm:pt>
    <dgm:pt modelId="{C4A29F87-9442-4B02-BA31-E200B5ABE0B4}" type="sibTrans" cxnId="{5F4A45E1-E585-4030-9B96-AD3FAA648AB7}">
      <dgm:prSet/>
      <dgm:spPr/>
      <dgm:t>
        <a:bodyPr/>
        <a:lstStyle/>
        <a:p>
          <a:endParaRPr lang="en-US"/>
        </a:p>
      </dgm:t>
    </dgm:pt>
    <dgm:pt modelId="{924FA04A-7B13-4789-9341-916CDFD24D1E}">
      <dgm:prSet/>
      <dgm:spPr/>
      <dgm:t>
        <a:bodyPr/>
        <a:lstStyle/>
        <a:p>
          <a:r>
            <a:rPr lang="en-US"/>
            <a:t>Dr. Barnes’ studies concluded 2 major findings.</a:t>
          </a:r>
        </a:p>
      </dgm:t>
    </dgm:pt>
    <dgm:pt modelId="{FCA35343-8B65-4241-93E7-3F8F6C6C0F7A}" type="parTrans" cxnId="{42FCF6E8-0058-4C2E-B886-5E72CAA53DEE}">
      <dgm:prSet/>
      <dgm:spPr/>
      <dgm:t>
        <a:bodyPr/>
        <a:lstStyle/>
        <a:p>
          <a:endParaRPr lang="en-US"/>
        </a:p>
      </dgm:t>
    </dgm:pt>
    <dgm:pt modelId="{7A33BBD7-26CF-4BAB-A561-3F0ABF65E2BF}" type="sibTrans" cxnId="{42FCF6E8-0058-4C2E-B886-5E72CAA53DEE}">
      <dgm:prSet/>
      <dgm:spPr/>
      <dgm:t>
        <a:bodyPr/>
        <a:lstStyle/>
        <a:p>
          <a:endParaRPr lang="en-US"/>
        </a:p>
      </dgm:t>
    </dgm:pt>
    <dgm:pt modelId="{3266BC86-48EA-4A0C-8A7A-4824503A57F7}" type="pres">
      <dgm:prSet presAssocID="{86FD5D42-832F-418C-B135-4DC214ED86FB}" presName="vert0" presStyleCnt="0">
        <dgm:presLayoutVars>
          <dgm:dir/>
          <dgm:animOne val="branch"/>
          <dgm:animLvl val="lvl"/>
        </dgm:presLayoutVars>
      </dgm:prSet>
      <dgm:spPr/>
    </dgm:pt>
    <dgm:pt modelId="{92083F48-EDE6-4472-890C-45A7B7FF6244}" type="pres">
      <dgm:prSet presAssocID="{6B3A8A3D-0D04-4DC6-A0C3-CBABB356C285}" presName="thickLine" presStyleLbl="alignNode1" presStyleIdx="0" presStyleCnt="3"/>
      <dgm:spPr/>
    </dgm:pt>
    <dgm:pt modelId="{CA6D5EA1-CA24-4678-A308-A8D9FE20E7F5}" type="pres">
      <dgm:prSet presAssocID="{6B3A8A3D-0D04-4DC6-A0C3-CBABB356C285}" presName="horz1" presStyleCnt="0"/>
      <dgm:spPr/>
    </dgm:pt>
    <dgm:pt modelId="{D641D536-7CBB-4EDE-B435-39DB42F56A8B}" type="pres">
      <dgm:prSet presAssocID="{6B3A8A3D-0D04-4DC6-A0C3-CBABB356C285}" presName="tx1" presStyleLbl="revTx" presStyleIdx="0" presStyleCnt="3"/>
      <dgm:spPr/>
    </dgm:pt>
    <dgm:pt modelId="{268E3797-9F3B-4DFC-9378-EB32BBE27D7C}" type="pres">
      <dgm:prSet presAssocID="{6B3A8A3D-0D04-4DC6-A0C3-CBABB356C285}" presName="vert1" presStyleCnt="0"/>
      <dgm:spPr/>
    </dgm:pt>
    <dgm:pt modelId="{7CF372D1-DD46-4EB2-ACF0-6DCB8C5B7FFE}" type="pres">
      <dgm:prSet presAssocID="{6157A54C-51B7-4853-9C7E-42340AC869D1}" presName="thickLine" presStyleLbl="alignNode1" presStyleIdx="1" presStyleCnt="3"/>
      <dgm:spPr/>
    </dgm:pt>
    <dgm:pt modelId="{6DD329CF-D9B7-4E31-9F2B-CA1D77E76FAB}" type="pres">
      <dgm:prSet presAssocID="{6157A54C-51B7-4853-9C7E-42340AC869D1}" presName="horz1" presStyleCnt="0"/>
      <dgm:spPr/>
    </dgm:pt>
    <dgm:pt modelId="{971FA127-7FBD-492A-8F2E-180603A73782}" type="pres">
      <dgm:prSet presAssocID="{6157A54C-51B7-4853-9C7E-42340AC869D1}" presName="tx1" presStyleLbl="revTx" presStyleIdx="1" presStyleCnt="3"/>
      <dgm:spPr/>
    </dgm:pt>
    <dgm:pt modelId="{1B2EE828-5654-4AEF-9654-9D6D12E689EE}" type="pres">
      <dgm:prSet presAssocID="{6157A54C-51B7-4853-9C7E-42340AC869D1}" presName="vert1" presStyleCnt="0"/>
      <dgm:spPr/>
    </dgm:pt>
    <dgm:pt modelId="{F0B41AE6-5E71-4DDE-914E-27ECA110E831}" type="pres">
      <dgm:prSet presAssocID="{924FA04A-7B13-4789-9341-916CDFD24D1E}" presName="thickLine" presStyleLbl="alignNode1" presStyleIdx="2" presStyleCnt="3"/>
      <dgm:spPr/>
    </dgm:pt>
    <dgm:pt modelId="{3780426F-9545-4F17-8751-9D13FE0E9FD5}" type="pres">
      <dgm:prSet presAssocID="{924FA04A-7B13-4789-9341-916CDFD24D1E}" presName="horz1" presStyleCnt="0"/>
      <dgm:spPr/>
    </dgm:pt>
    <dgm:pt modelId="{E938CAE3-E4E5-438A-BDE0-B4C0CB03C391}" type="pres">
      <dgm:prSet presAssocID="{924FA04A-7B13-4789-9341-916CDFD24D1E}" presName="tx1" presStyleLbl="revTx" presStyleIdx="2" presStyleCnt="3"/>
      <dgm:spPr/>
    </dgm:pt>
    <dgm:pt modelId="{28D53EA4-2191-4017-A40B-2C382B8CBACA}" type="pres">
      <dgm:prSet presAssocID="{924FA04A-7B13-4789-9341-916CDFD24D1E}" presName="vert1" presStyleCnt="0"/>
      <dgm:spPr/>
    </dgm:pt>
  </dgm:ptLst>
  <dgm:cxnLst>
    <dgm:cxn modelId="{C0049529-A13E-463E-AB20-358AC28852B3}" srcId="{86FD5D42-832F-418C-B135-4DC214ED86FB}" destId="{6B3A8A3D-0D04-4DC6-A0C3-CBABB356C285}" srcOrd="0" destOrd="0" parTransId="{654F30A3-EF8E-43E3-9359-308F4FB14125}" sibTransId="{E67752D7-D1A2-4FC1-A925-3916A32AF092}"/>
    <dgm:cxn modelId="{07968F61-AF81-45F2-AED2-6B60138DF983}" type="presOf" srcId="{6B3A8A3D-0D04-4DC6-A0C3-CBABB356C285}" destId="{D641D536-7CBB-4EDE-B435-39DB42F56A8B}" srcOrd="0" destOrd="0" presId="urn:microsoft.com/office/officeart/2008/layout/LinedList"/>
    <dgm:cxn modelId="{B6C10487-22CE-4CCC-857F-6931CB1B4E82}" type="presOf" srcId="{86FD5D42-832F-418C-B135-4DC214ED86FB}" destId="{3266BC86-48EA-4A0C-8A7A-4824503A57F7}" srcOrd="0" destOrd="0" presId="urn:microsoft.com/office/officeart/2008/layout/LinedList"/>
    <dgm:cxn modelId="{EC90C8AD-93CA-490F-B56A-3C16B518856C}" type="presOf" srcId="{6157A54C-51B7-4853-9C7E-42340AC869D1}" destId="{971FA127-7FBD-492A-8F2E-180603A73782}" srcOrd="0" destOrd="0" presId="urn:microsoft.com/office/officeart/2008/layout/LinedList"/>
    <dgm:cxn modelId="{5F4A45E1-E585-4030-9B96-AD3FAA648AB7}" srcId="{86FD5D42-832F-418C-B135-4DC214ED86FB}" destId="{6157A54C-51B7-4853-9C7E-42340AC869D1}" srcOrd="1" destOrd="0" parTransId="{7A2BA120-6A09-4D0E-81A9-F1A027D9EAB7}" sibTransId="{C4A29F87-9442-4B02-BA31-E200B5ABE0B4}"/>
    <dgm:cxn modelId="{42FCF6E8-0058-4C2E-B886-5E72CAA53DEE}" srcId="{86FD5D42-832F-418C-B135-4DC214ED86FB}" destId="{924FA04A-7B13-4789-9341-916CDFD24D1E}" srcOrd="2" destOrd="0" parTransId="{FCA35343-8B65-4241-93E7-3F8F6C6C0F7A}" sibTransId="{7A33BBD7-26CF-4BAB-A561-3F0ABF65E2BF}"/>
    <dgm:cxn modelId="{089831E9-1F10-4728-8E07-D9C83A6714C7}" type="presOf" srcId="{924FA04A-7B13-4789-9341-916CDFD24D1E}" destId="{E938CAE3-E4E5-438A-BDE0-B4C0CB03C391}" srcOrd="0" destOrd="0" presId="urn:microsoft.com/office/officeart/2008/layout/LinedList"/>
    <dgm:cxn modelId="{8579B47E-DFA6-476B-B837-058D17CB3DC5}" type="presParOf" srcId="{3266BC86-48EA-4A0C-8A7A-4824503A57F7}" destId="{92083F48-EDE6-4472-890C-45A7B7FF6244}" srcOrd="0" destOrd="0" presId="urn:microsoft.com/office/officeart/2008/layout/LinedList"/>
    <dgm:cxn modelId="{45F9A414-88DB-4A4E-BD1E-8DD13DB97531}" type="presParOf" srcId="{3266BC86-48EA-4A0C-8A7A-4824503A57F7}" destId="{CA6D5EA1-CA24-4678-A308-A8D9FE20E7F5}" srcOrd="1" destOrd="0" presId="urn:microsoft.com/office/officeart/2008/layout/LinedList"/>
    <dgm:cxn modelId="{DF718517-999A-4B1D-8411-6B2F29AEACD4}" type="presParOf" srcId="{CA6D5EA1-CA24-4678-A308-A8D9FE20E7F5}" destId="{D641D536-7CBB-4EDE-B435-39DB42F56A8B}" srcOrd="0" destOrd="0" presId="urn:microsoft.com/office/officeart/2008/layout/LinedList"/>
    <dgm:cxn modelId="{9438C556-402C-46DC-A12C-1D53B466B522}" type="presParOf" srcId="{CA6D5EA1-CA24-4678-A308-A8D9FE20E7F5}" destId="{268E3797-9F3B-4DFC-9378-EB32BBE27D7C}" srcOrd="1" destOrd="0" presId="urn:microsoft.com/office/officeart/2008/layout/LinedList"/>
    <dgm:cxn modelId="{6701065D-4177-4220-9421-DF28BAABAEE7}" type="presParOf" srcId="{3266BC86-48EA-4A0C-8A7A-4824503A57F7}" destId="{7CF372D1-DD46-4EB2-ACF0-6DCB8C5B7FFE}" srcOrd="2" destOrd="0" presId="urn:microsoft.com/office/officeart/2008/layout/LinedList"/>
    <dgm:cxn modelId="{A53BD8DB-2349-49C2-B6FD-24E956DC95A6}" type="presParOf" srcId="{3266BC86-48EA-4A0C-8A7A-4824503A57F7}" destId="{6DD329CF-D9B7-4E31-9F2B-CA1D77E76FAB}" srcOrd="3" destOrd="0" presId="urn:microsoft.com/office/officeart/2008/layout/LinedList"/>
    <dgm:cxn modelId="{D0CE5839-19C0-4909-A49D-6786A60A037C}" type="presParOf" srcId="{6DD329CF-D9B7-4E31-9F2B-CA1D77E76FAB}" destId="{971FA127-7FBD-492A-8F2E-180603A73782}" srcOrd="0" destOrd="0" presId="urn:microsoft.com/office/officeart/2008/layout/LinedList"/>
    <dgm:cxn modelId="{5BBD9F04-DF88-4B4F-8F82-969BD520A7AE}" type="presParOf" srcId="{6DD329CF-D9B7-4E31-9F2B-CA1D77E76FAB}" destId="{1B2EE828-5654-4AEF-9654-9D6D12E689EE}" srcOrd="1" destOrd="0" presId="urn:microsoft.com/office/officeart/2008/layout/LinedList"/>
    <dgm:cxn modelId="{80B15D4E-8AEA-4315-8864-8FCD90714439}" type="presParOf" srcId="{3266BC86-48EA-4A0C-8A7A-4824503A57F7}" destId="{F0B41AE6-5E71-4DDE-914E-27ECA110E831}" srcOrd="4" destOrd="0" presId="urn:microsoft.com/office/officeart/2008/layout/LinedList"/>
    <dgm:cxn modelId="{2AE3A138-B64F-4C3F-96BD-D533C0D2971A}" type="presParOf" srcId="{3266BC86-48EA-4A0C-8A7A-4824503A57F7}" destId="{3780426F-9545-4F17-8751-9D13FE0E9FD5}" srcOrd="5" destOrd="0" presId="urn:microsoft.com/office/officeart/2008/layout/LinedList"/>
    <dgm:cxn modelId="{4E102DD6-3B66-48E9-9455-3D6412DA3F82}" type="presParOf" srcId="{3780426F-9545-4F17-8751-9D13FE0E9FD5}" destId="{E938CAE3-E4E5-438A-BDE0-B4C0CB03C391}" srcOrd="0" destOrd="0" presId="urn:microsoft.com/office/officeart/2008/layout/LinedList"/>
    <dgm:cxn modelId="{14999F26-D62E-4302-B167-BE825D07F036}" type="presParOf" srcId="{3780426F-9545-4F17-8751-9D13FE0E9FD5}" destId="{28D53EA4-2191-4017-A40B-2C382B8CBA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B70E19-B2C4-4AD9-9AD4-7776BF9B09C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C153578-5D75-45B9-B981-928BB20F3CAF}">
      <dgm:prSet/>
      <dgm:spPr/>
      <dgm:t>
        <a:bodyPr/>
        <a:lstStyle/>
        <a:p>
          <a:r>
            <a:rPr lang="en-US"/>
            <a:t>One is that many of these connections become stronger. They’re compensating for the loss of the numbers of connections between cells.</a:t>
          </a:r>
        </a:p>
      </dgm:t>
    </dgm:pt>
    <dgm:pt modelId="{765D9AF9-ED27-4008-9004-D1D6ABA67711}" type="parTrans" cxnId="{7CE34C68-7BEC-4E8A-A7B0-0B7A4D0C086E}">
      <dgm:prSet/>
      <dgm:spPr/>
      <dgm:t>
        <a:bodyPr/>
        <a:lstStyle/>
        <a:p>
          <a:endParaRPr lang="en-US"/>
        </a:p>
      </dgm:t>
    </dgm:pt>
    <dgm:pt modelId="{A2567DDE-3E04-4BB8-9656-EFF82F2F1ADE}" type="sibTrans" cxnId="{7CE34C68-7BEC-4E8A-A7B0-0B7A4D0C086E}">
      <dgm:prSet/>
      <dgm:spPr/>
      <dgm:t>
        <a:bodyPr/>
        <a:lstStyle/>
        <a:p>
          <a:endParaRPr lang="en-US"/>
        </a:p>
      </dgm:t>
    </dgm:pt>
    <dgm:pt modelId="{1BEB0901-71A1-421D-A21D-D68105FB176E}">
      <dgm:prSet/>
      <dgm:spPr/>
      <dgm:t>
        <a:bodyPr/>
        <a:lstStyle/>
        <a:p>
          <a:r>
            <a:rPr lang="en-US" dirty="0">
              <a:solidFill>
                <a:schemeClr val="tx1"/>
              </a:solidFill>
            </a:rPr>
            <a:t>Sometimes the cells/connections misfire:  </a:t>
          </a:r>
          <a:r>
            <a:rPr lang="en-US" dirty="0"/>
            <a:t>The way cells communicate with each other might be a little bit more hit-or-miss.</a:t>
          </a:r>
        </a:p>
      </dgm:t>
    </dgm:pt>
    <dgm:pt modelId="{E464456B-5BD6-44AA-8B0C-84539D3DA2A0}" type="parTrans" cxnId="{6F463008-F2EF-468A-894D-92618D7957C0}">
      <dgm:prSet/>
      <dgm:spPr/>
      <dgm:t>
        <a:bodyPr/>
        <a:lstStyle/>
        <a:p>
          <a:endParaRPr lang="en-US"/>
        </a:p>
      </dgm:t>
    </dgm:pt>
    <dgm:pt modelId="{0B2766E6-BA2B-4996-ABC4-507E60F034C2}" type="sibTrans" cxnId="{6F463008-F2EF-468A-894D-92618D7957C0}">
      <dgm:prSet/>
      <dgm:spPr/>
      <dgm:t>
        <a:bodyPr/>
        <a:lstStyle/>
        <a:p>
          <a:endParaRPr lang="en-US"/>
        </a:p>
      </dgm:t>
    </dgm:pt>
    <dgm:pt modelId="{FE4E4046-8D3C-41FF-90DF-30FEAD485C8B}" type="pres">
      <dgm:prSet presAssocID="{A7B70E19-B2C4-4AD9-9AD4-7776BF9B09C9}" presName="linear" presStyleCnt="0">
        <dgm:presLayoutVars>
          <dgm:animLvl val="lvl"/>
          <dgm:resizeHandles val="exact"/>
        </dgm:presLayoutVars>
      </dgm:prSet>
      <dgm:spPr/>
    </dgm:pt>
    <dgm:pt modelId="{F1E96323-3766-4B2E-91A8-B6B312942456}" type="pres">
      <dgm:prSet presAssocID="{9C153578-5D75-45B9-B981-928BB20F3CAF}" presName="parentText" presStyleLbl="node1" presStyleIdx="0" presStyleCnt="2">
        <dgm:presLayoutVars>
          <dgm:chMax val="0"/>
          <dgm:bulletEnabled val="1"/>
        </dgm:presLayoutVars>
      </dgm:prSet>
      <dgm:spPr/>
    </dgm:pt>
    <dgm:pt modelId="{5461D191-AAEF-4ABC-9472-40AD20FBD590}" type="pres">
      <dgm:prSet presAssocID="{A2567DDE-3E04-4BB8-9656-EFF82F2F1ADE}" presName="spacer" presStyleCnt="0"/>
      <dgm:spPr/>
    </dgm:pt>
    <dgm:pt modelId="{8009FC05-CC2F-4FD4-ACCB-BD481F9BC18E}" type="pres">
      <dgm:prSet presAssocID="{1BEB0901-71A1-421D-A21D-D68105FB176E}" presName="parentText" presStyleLbl="node1" presStyleIdx="1" presStyleCnt="2">
        <dgm:presLayoutVars>
          <dgm:chMax val="0"/>
          <dgm:bulletEnabled val="1"/>
        </dgm:presLayoutVars>
      </dgm:prSet>
      <dgm:spPr/>
    </dgm:pt>
  </dgm:ptLst>
  <dgm:cxnLst>
    <dgm:cxn modelId="{6F463008-F2EF-468A-894D-92618D7957C0}" srcId="{A7B70E19-B2C4-4AD9-9AD4-7776BF9B09C9}" destId="{1BEB0901-71A1-421D-A21D-D68105FB176E}" srcOrd="1" destOrd="0" parTransId="{E464456B-5BD6-44AA-8B0C-84539D3DA2A0}" sibTransId="{0B2766E6-BA2B-4996-ABC4-507E60F034C2}"/>
    <dgm:cxn modelId="{E1A0BF19-6038-46B2-844A-8360F5E1E557}" type="presOf" srcId="{A7B70E19-B2C4-4AD9-9AD4-7776BF9B09C9}" destId="{FE4E4046-8D3C-41FF-90DF-30FEAD485C8B}" srcOrd="0" destOrd="0" presId="urn:microsoft.com/office/officeart/2005/8/layout/vList2"/>
    <dgm:cxn modelId="{13C8C95B-0CDB-47E4-A843-2C147AE517FB}" type="presOf" srcId="{1BEB0901-71A1-421D-A21D-D68105FB176E}" destId="{8009FC05-CC2F-4FD4-ACCB-BD481F9BC18E}" srcOrd="0" destOrd="0" presId="urn:microsoft.com/office/officeart/2005/8/layout/vList2"/>
    <dgm:cxn modelId="{7CE34C68-7BEC-4E8A-A7B0-0B7A4D0C086E}" srcId="{A7B70E19-B2C4-4AD9-9AD4-7776BF9B09C9}" destId="{9C153578-5D75-45B9-B981-928BB20F3CAF}" srcOrd="0" destOrd="0" parTransId="{765D9AF9-ED27-4008-9004-D1D6ABA67711}" sibTransId="{A2567DDE-3E04-4BB8-9656-EFF82F2F1ADE}"/>
    <dgm:cxn modelId="{48752EE7-FEF6-4ACA-B311-6C19B468DF3C}" type="presOf" srcId="{9C153578-5D75-45B9-B981-928BB20F3CAF}" destId="{F1E96323-3766-4B2E-91A8-B6B312942456}" srcOrd="0" destOrd="0" presId="urn:microsoft.com/office/officeart/2005/8/layout/vList2"/>
    <dgm:cxn modelId="{B917C910-9E66-417D-ACE4-7EE8A2FBCF47}" type="presParOf" srcId="{FE4E4046-8D3C-41FF-90DF-30FEAD485C8B}" destId="{F1E96323-3766-4B2E-91A8-B6B312942456}" srcOrd="0" destOrd="0" presId="urn:microsoft.com/office/officeart/2005/8/layout/vList2"/>
    <dgm:cxn modelId="{B668D227-D4F0-42A1-8E96-87AC90A791B1}" type="presParOf" srcId="{FE4E4046-8D3C-41FF-90DF-30FEAD485C8B}" destId="{5461D191-AAEF-4ABC-9472-40AD20FBD590}" srcOrd="1" destOrd="0" presId="urn:microsoft.com/office/officeart/2005/8/layout/vList2"/>
    <dgm:cxn modelId="{969A3C35-5274-4FDE-B628-1027DF7983DF}" type="presParOf" srcId="{FE4E4046-8D3C-41FF-90DF-30FEAD485C8B}" destId="{8009FC05-CC2F-4FD4-ACCB-BD481F9BC18E}"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9E373C-1C04-42A6-B6D7-8BA67307A91B}"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E572FE34-86DF-4E28-BE97-677C87913BED}">
      <dgm:prSet/>
      <dgm:spPr/>
      <dgm:t>
        <a:bodyPr/>
        <a:lstStyle/>
        <a:p>
          <a:r>
            <a:rPr lang="en-US" dirty="0"/>
            <a:t>Physical activity increases blood flow to the brain and can also help improve mood and overall wellbeing.</a:t>
          </a:r>
        </a:p>
      </dgm:t>
    </dgm:pt>
    <dgm:pt modelId="{B0682862-A7F3-4724-AF55-F1CD344F22B9}" type="parTrans" cxnId="{570EDDBC-3F64-4015-9EAD-9EFEFD681EA1}">
      <dgm:prSet/>
      <dgm:spPr/>
      <dgm:t>
        <a:bodyPr/>
        <a:lstStyle/>
        <a:p>
          <a:endParaRPr lang="en-US"/>
        </a:p>
      </dgm:t>
    </dgm:pt>
    <dgm:pt modelId="{88982FDD-266E-4DB2-9072-084AB4F8F47E}" type="sibTrans" cxnId="{570EDDBC-3F64-4015-9EAD-9EFEFD681EA1}">
      <dgm:prSet/>
      <dgm:spPr/>
      <dgm:t>
        <a:bodyPr/>
        <a:lstStyle/>
        <a:p>
          <a:endParaRPr lang="en-US"/>
        </a:p>
      </dgm:t>
    </dgm:pt>
    <dgm:pt modelId="{2F63FE1C-339E-4DEB-8E32-31CA8487436C}">
      <dgm:prSet/>
      <dgm:spPr>
        <a:solidFill>
          <a:schemeClr val="accent1">
            <a:lumMod val="50000"/>
          </a:schemeClr>
        </a:solidFill>
      </dgm:spPr>
      <dgm:t>
        <a:bodyPr/>
        <a:lstStyle/>
        <a:p>
          <a:r>
            <a:rPr lang="en-US" dirty="0"/>
            <a:t>Brisk walking benefits brain health, while aerobics can boost your heart rate, and weight training builds strength and flexibility.</a:t>
          </a:r>
        </a:p>
      </dgm:t>
    </dgm:pt>
    <dgm:pt modelId="{85A3D29E-08EC-450F-8124-685BF38330FE}" type="parTrans" cxnId="{0E0050DE-F4CC-40E5-ACCF-D29A40470798}">
      <dgm:prSet/>
      <dgm:spPr/>
      <dgm:t>
        <a:bodyPr/>
        <a:lstStyle/>
        <a:p>
          <a:endParaRPr lang="en-US"/>
        </a:p>
      </dgm:t>
    </dgm:pt>
    <dgm:pt modelId="{1CD06749-2A04-492D-B904-A93910AA5453}" type="sibTrans" cxnId="{0E0050DE-F4CC-40E5-ACCF-D29A40470798}">
      <dgm:prSet/>
      <dgm:spPr/>
      <dgm:t>
        <a:bodyPr/>
        <a:lstStyle/>
        <a:p>
          <a:endParaRPr lang="en-US"/>
        </a:p>
      </dgm:t>
    </dgm:pt>
    <dgm:pt modelId="{A107DA6C-106E-46A2-A13E-21FF6774E37E}" type="pres">
      <dgm:prSet presAssocID="{0A9E373C-1C04-42A6-B6D7-8BA67307A91B}" presName="linear" presStyleCnt="0">
        <dgm:presLayoutVars>
          <dgm:animLvl val="lvl"/>
          <dgm:resizeHandles val="exact"/>
        </dgm:presLayoutVars>
      </dgm:prSet>
      <dgm:spPr/>
    </dgm:pt>
    <dgm:pt modelId="{A4202BF5-9BB4-4905-9B98-A25FB3F6A362}" type="pres">
      <dgm:prSet presAssocID="{E572FE34-86DF-4E28-BE97-677C87913BED}" presName="parentText" presStyleLbl="node1" presStyleIdx="0" presStyleCnt="2">
        <dgm:presLayoutVars>
          <dgm:chMax val="0"/>
          <dgm:bulletEnabled val="1"/>
        </dgm:presLayoutVars>
      </dgm:prSet>
      <dgm:spPr/>
    </dgm:pt>
    <dgm:pt modelId="{8183A36B-EEB5-4384-BA97-9BA2B56B12C2}" type="pres">
      <dgm:prSet presAssocID="{88982FDD-266E-4DB2-9072-084AB4F8F47E}" presName="spacer" presStyleCnt="0"/>
      <dgm:spPr/>
    </dgm:pt>
    <dgm:pt modelId="{C61D0141-FC9C-4E16-BF9D-678117D320CE}" type="pres">
      <dgm:prSet presAssocID="{2F63FE1C-339E-4DEB-8E32-31CA8487436C}" presName="parentText" presStyleLbl="node1" presStyleIdx="1" presStyleCnt="2">
        <dgm:presLayoutVars>
          <dgm:chMax val="0"/>
          <dgm:bulletEnabled val="1"/>
        </dgm:presLayoutVars>
      </dgm:prSet>
      <dgm:spPr/>
    </dgm:pt>
  </dgm:ptLst>
  <dgm:cxnLst>
    <dgm:cxn modelId="{3DD3093F-23E9-4AEE-852A-104BE78C94D2}" type="presOf" srcId="{2F63FE1C-339E-4DEB-8E32-31CA8487436C}" destId="{C61D0141-FC9C-4E16-BF9D-678117D320CE}" srcOrd="0" destOrd="0" presId="urn:microsoft.com/office/officeart/2005/8/layout/vList2"/>
    <dgm:cxn modelId="{7EA580A4-099F-49D2-9796-FF2BB9DD7F13}" type="presOf" srcId="{0A9E373C-1C04-42A6-B6D7-8BA67307A91B}" destId="{A107DA6C-106E-46A2-A13E-21FF6774E37E}" srcOrd="0" destOrd="0" presId="urn:microsoft.com/office/officeart/2005/8/layout/vList2"/>
    <dgm:cxn modelId="{570EDDBC-3F64-4015-9EAD-9EFEFD681EA1}" srcId="{0A9E373C-1C04-42A6-B6D7-8BA67307A91B}" destId="{E572FE34-86DF-4E28-BE97-677C87913BED}" srcOrd="0" destOrd="0" parTransId="{B0682862-A7F3-4724-AF55-F1CD344F22B9}" sibTransId="{88982FDD-266E-4DB2-9072-084AB4F8F47E}"/>
    <dgm:cxn modelId="{0E0050DE-F4CC-40E5-ACCF-D29A40470798}" srcId="{0A9E373C-1C04-42A6-B6D7-8BA67307A91B}" destId="{2F63FE1C-339E-4DEB-8E32-31CA8487436C}" srcOrd="1" destOrd="0" parTransId="{85A3D29E-08EC-450F-8124-685BF38330FE}" sibTransId="{1CD06749-2A04-492D-B904-A93910AA5453}"/>
    <dgm:cxn modelId="{8D6488F4-870F-4B28-B575-72C3CAFB2CA1}" type="presOf" srcId="{E572FE34-86DF-4E28-BE97-677C87913BED}" destId="{A4202BF5-9BB4-4905-9B98-A25FB3F6A362}" srcOrd="0" destOrd="0" presId="urn:microsoft.com/office/officeart/2005/8/layout/vList2"/>
    <dgm:cxn modelId="{3E510C7C-A0A9-4698-AFB4-806A2505A0D2}" type="presParOf" srcId="{A107DA6C-106E-46A2-A13E-21FF6774E37E}" destId="{A4202BF5-9BB4-4905-9B98-A25FB3F6A362}" srcOrd="0" destOrd="0" presId="urn:microsoft.com/office/officeart/2005/8/layout/vList2"/>
    <dgm:cxn modelId="{25760B3D-C1CD-42A2-9E1B-DBA1BA913900}" type="presParOf" srcId="{A107DA6C-106E-46A2-A13E-21FF6774E37E}" destId="{8183A36B-EEB5-4384-BA97-9BA2B56B12C2}" srcOrd="1" destOrd="0" presId="urn:microsoft.com/office/officeart/2005/8/layout/vList2"/>
    <dgm:cxn modelId="{535B10A5-89E2-4B53-84BD-83AB4E5FB391}" type="presParOf" srcId="{A107DA6C-106E-46A2-A13E-21FF6774E37E}" destId="{C61D0141-FC9C-4E16-BF9D-678117D320C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8BFB1B-E2DD-4B48-B092-4B2BEFC6CBB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C728ABA-48A9-444B-8F52-AB56F3578199}">
      <dgm:prSet/>
      <dgm:spPr/>
      <dgm:t>
        <a:bodyPr/>
        <a:lstStyle/>
        <a:p>
          <a:r>
            <a:rPr lang="en-US"/>
            <a:t>Challenge your brain by starting a new hobby like playing tennis, learning to speak a foreign language, trying a cooking class, or something you haven’t done before. </a:t>
          </a:r>
        </a:p>
      </dgm:t>
    </dgm:pt>
    <dgm:pt modelId="{ED58D5C4-B89A-4C67-BDA8-7F6ADB3EDBAC}" type="parTrans" cxnId="{AA7C7626-9388-4B0C-8AB9-12380191C240}">
      <dgm:prSet/>
      <dgm:spPr/>
      <dgm:t>
        <a:bodyPr/>
        <a:lstStyle/>
        <a:p>
          <a:endParaRPr lang="en-US"/>
        </a:p>
      </dgm:t>
    </dgm:pt>
    <dgm:pt modelId="{E67ADB8C-8AFF-4CB9-9241-56B5EA91A0FB}" type="sibTrans" cxnId="{AA7C7626-9388-4B0C-8AB9-12380191C240}">
      <dgm:prSet/>
      <dgm:spPr/>
      <dgm:t>
        <a:bodyPr/>
        <a:lstStyle/>
        <a:p>
          <a:endParaRPr lang="en-US"/>
        </a:p>
      </dgm:t>
    </dgm:pt>
    <dgm:pt modelId="{118E3B93-8BF5-4E7E-BBCE-874995943B53}">
      <dgm:prSet/>
      <dgm:spPr/>
      <dgm:t>
        <a:bodyPr/>
        <a:lstStyle/>
        <a:p>
          <a:r>
            <a:rPr lang="en-US"/>
            <a:t>Even something as simple as brushing your teeth with your non-dominant hand stimulates the brain by forcing it to think outside of its normal routine.</a:t>
          </a:r>
        </a:p>
      </dgm:t>
    </dgm:pt>
    <dgm:pt modelId="{36ED1B61-D8FD-4041-B75A-E7BD23FD5C17}" type="parTrans" cxnId="{D442E6B1-AFBA-4C17-8BDB-A5A34F7B95CA}">
      <dgm:prSet/>
      <dgm:spPr/>
      <dgm:t>
        <a:bodyPr/>
        <a:lstStyle/>
        <a:p>
          <a:endParaRPr lang="en-US"/>
        </a:p>
      </dgm:t>
    </dgm:pt>
    <dgm:pt modelId="{9D6B32E1-5E63-4B3E-A831-F9C333B8EADE}" type="sibTrans" cxnId="{D442E6B1-AFBA-4C17-8BDB-A5A34F7B95CA}">
      <dgm:prSet/>
      <dgm:spPr/>
      <dgm:t>
        <a:bodyPr/>
        <a:lstStyle/>
        <a:p>
          <a:endParaRPr lang="en-US"/>
        </a:p>
      </dgm:t>
    </dgm:pt>
    <dgm:pt modelId="{2A756461-457A-4043-8931-A399E2A95047}" type="pres">
      <dgm:prSet presAssocID="{D88BFB1B-E2DD-4B48-B092-4B2BEFC6CBBD}" presName="hierChild1" presStyleCnt="0">
        <dgm:presLayoutVars>
          <dgm:chPref val="1"/>
          <dgm:dir/>
          <dgm:animOne val="branch"/>
          <dgm:animLvl val="lvl"/>
          <dgm:resizeHandles/>
        </dgm:presLayoutVars>
      </dgm:prSet>
      <dgm:spPr/>
    </dgm:pt>
    <dgm:pt modelId="{EED2BAAA-8578-43AE-ACB8-BFBC8CD52C29}" type="pres">
      <dgm:prSet presAssocID="{4C728ABA-48A9-444B-8F52-AB56F3578199}" presName="hierRoot1" presStyleCnt="0"/>
      <dgm:spPr/>
    </dgm:pt>
    <dgm:pt modelId="{B53D185E-6167-442E-ACEA-A0306520E12A}" type="pres">
      <dgm:prSet presAssocID="{4C728ABA-48A9-444B-8F52-AB56F3578199}" presName="composite" presStyleCnt="0"/>
      <dgm:spPr/>
    </dgm:pt>
    <dgm:pt modelId="{F90A27FE-7BCD-40D1-BD5E-F49BDA0BD734}" type="pres">
      <dgm:prSet presAssocID="{4C728ABA-48A9-444B-8F52-AB56F3578199}" presName="background" presStyleLbl="node0" presStyleIdx="0" presStyleCnt="2"/>
      <dgm:spPr/>
    </dgm:pt>
    <dgm:pt modelId="{A615A6F1-913D-46EC-A8FC-08C0C5290CCD}" type="pres">
      <dgm:prSet presAssocID="{4C728ABA-48A9-444B-8F52-AB56F3578199}" presName="text" presStyleLbl="fgAcc0" presStyleIdx="0" presStyleCnt="2">
        <dgm:presLayoutVars>
          <dgm:chPref val="3"/>
        </dgm:presLayoutVars>
      </dgm:prSet>
      <dgm:spPr/>
    </dgm:pt>
    <dgm:pt modelId="{C4EB0358-6A85-4F09-9412-6852A37381BD}" type="pres">
      <dgm:prSet presAssocID="{4C728ABA-48A9-444B-8F52-AB56F3578199}" presName="hierChild2" presStyleCnt="0"/>
      <dgm:spPr/>
    </dgm:pt>
    <dgm:pt modelId="{4A0C3ADC-7506-4068-A26E-50A56C906359}" type="pres">
      <dgm:prSet presAssocID="{118E3B93-8BF5-4E7E-BBCE-874995943B53}" presName="hierRoot1" presStyleCnt="0"/>
      <dgm:spPr/>
    </dgm:pt>
    <dgm:pt modelId="{9C45FC3A-BF06-4034-917F-F293DF6ABFA1}" type="pres">
      <dgm:prSet presAssocID="{118E3B93-8BF5-4E7E-BBCE-874995943B53}" presName="composite" presStyleCnt="0"/>
      <dgm:spPr/>
    </dgm:pt>
    <dgm:pt modelId="{D8763042-73C8-4362-9ACF-2EDC6C608170}" type="pres">
      <dgm:prSet presAssocID="{118E3B93-8BF5-4E7E-BBCE-874995943B53}" presName="background" presStyleLbl="node0" presStyleIdx="1" presStyleCnt="2"/>
      <dgm:spPr/>
    </dgm:pt>
    <dgm:pt modelId="{C614BC99-EE1A-40A7-91CD-0F3213429C1F}" type="pres">
      <dgm:prSet presAssocID="{118E3B93-8BF5-4E7E-BBCE-874995943B53}" presName="text" presStyleLbl="fgAcc0" presStyleIdx="1" presStyleCnt="2">
        <dgm:presLayoutVars>
          <dgm:chPref val="3"/>
        </dgm:presLayoutVars>
      </dgm:prSet>
      <dgm:spPr/>
    </dgm:pt>
    <dgm:pt modelId="{890A0417-C938-46E9-8D7D-5561008DB6FE}" type="pres">
      <dgm:prSet presAssocID="{118E3B93-8BF5-4E7E-BBCE-874995943B53}" presName="hierChild2" presStyleCnt="0"/>
      <dgm:spPr/>
    </dgm:pt>
  </dgm:ptLst>
  <dgm:cxnLst>
    <dgm:cxn modelId="{AA7C7626-9388-4B0C-8AB9-12380191C240}" srcId="{D88BFB1B-E2DD-4B48-B092-4B2BEFC6CBBD}" destId="{4C728ABA-48A9-444B-8F52-AB56F3578199}" srcOrd="0" destOrd="0" parTransId="{ED58D5C4-B89A-4C67-BDA8-7F6ADB3EDBAC}" sibTransId="{E67ADB8C-8AFF-4CB9-9241-56B5EA91A0FB}"/>
    <dgm:cxn modelId="{14426A3E-0E04-4C79-B1B6-C3B8833E3C61}" type="presOf" srcId="{118E3B93-8BF5-4E7E-BBCE-874995943B53}" destId="{C614BC99-EE1A-40A7-91CD-0F3213429C1F}" srcOrd="0" destOrd="0" presId="urn:microsoft.com/office/officeart/2005/8/layout/hierarchy1"/>
    <dgm:cxn modelId="{D442E6B1-AFBA-4C17-8BDB-A5A34F7B95CA}" srcId="{D88BFB1B-E2DD-4B48-B092-4B2BEFC6CBBD}" destId="{118E3B93-8BF5-4E7E-BBCE-874995943B53}" srcOrd="1" destOrd="0" parTransId="{36ED1B61-D8FD-4041-B75A-E7BD23FD5C17}" sibTransId="{9D6B32E1-5E63-4B3E-A831-F9C333B8EADE}"/>
    <dgm:cxn modelId="{5F1C81C0-5C9F-4AA6-89B8-D672D195128B}" type="presOf" srcId="{4C728ABA-48A9-444B-8F52-AB56F3578199}" destId="{A615A6F1-913D-46EC-A8FC-08C0C5290CCD}" srcOrd="0" destOrd="0" presId="urn:microsoft.com/office/officeart/2005/8/layout/hierarchy1"/>
    <dgm:cxn modelId="{48254CEF-1CB2-46B0-BF79-11CCCD2C5DEC}" type="presOf" srcId="{D88BFB1B-E2DD-4B48-B092-4B2BEFC6CBBD}" destId="{2A756461-457A-4043-8931-A399E2A95047}" srcOrd="0" destOrd="0" presId="urn:microsoft.com/office/officeart/2005/8/layout/hierarchy1"/>
    <dgm:cxn modelId="{E50A306C-2A2F-4431-AFBD-7198E2AEF9BB}" type="presParOf" srcId="{2A756461-457A-4043-8931-A399E2A95047}" destId="{EED2BAAA-8578-43AE-ACB8-BFBC8CD52C29}" srcOrd="0" destOrd="0" presId="urn:microsoft.com/office/officeart/2005/8/layout/hierarchy1"/>
    <dgm:cxn modelId="{A1538B71-64B0-49B2-A35E-3C6C1FBF125C}" type="presParOf" srcId="{EED2BAAA-8578-43AE-ACB8-BFBC8CD52C29}" destId="{B53D185E-6167-442E-ACEA-A0306520E12A}" srcOrd="0" destOrd="0" presId="urn:microsoft.com/office/officeart/2005/8/layout/hierarchy1"/>
    <dgm:cxn modelId="{25F5BB38-E320-417C-8399-BC0EF7010FDD}" type="presParOf" srcId="{B53D185E-6167-442E-ACEA-A0306520E12A}" destId="{F90A27FE-7BCD-40D1-BD5E-F49BDA0BD734}" srcOrd="0" destOrd="0" presId="urn:microsoft.com/office/officeart/2005/8/layout/hierarchy1"/>
    <dgm:cxn modelId="{308CD914-F097-4FE1-9B25-7DD96165DAA1}" type="presParOf" srcId="{B53D185E-6167-442E-ACEA-A0306520E12A}" destId="{A615A6F1-913D-46EC-A8FC-08C0C5290CCD}" srcOrd="1" destOrd="0" presId="urn:microsoft.com/office/officeart/2005/8/layout/hierarchy1"/>
    <dgm:cxn modelId="{601F6074-1342-424D-A8FA-640353120C45}" type="presParOf" srcId="{EED2BAAA-8578-43AE-ACB8-BFBC8CD52C29}" destId="{C4EB0358-6A85-4F09-9412-6852A37381BD}" srcOrd="1" destOrd="0" presId="urn:microsoft.com/office/officeart/2005/8/layout/hierarchy1"/>
    <dgm:cxn modelId="{C0422652-7E36-4E95-8D96-F726E8777FD5}" type="presParOf" srcId="{2A756461-457A-4043-8931-A399E2A95047}" destId="{4A0C3ADC-7506-4068-A26E-50A56C906359}" srcOrd="1" destOrd="0" presId="urn:microsoft.com/office/officeart/2005/8/layout/hierarchy1"/>
    <dgm:cxn modelId="{3122338E-DAF3-493C-8759-D99727C08D02}" type="presParOf" srcId="{4A0C3ADC-7506-4068-A26E-50A56C906359}" destId="{9C45FC3A-BF06-4034-917F-F293DF6ABFA1}" srcOrd="0" destOrd="0" presId="urn:microsoft.com/office/officeart/2005/8/layout/hierarchy1"/>
    <dgm:cxn modelId="{AF392C80-2D42-4385-8AD4-5690AE045BD8}" type="presParOf" srcId="{9C45FC3A-BF06-4034-917F-F293DF6ABFA1}" destId="{D8763042-73C8-4362-9ACF-2EDC6C608170}" srcOrd="0" destOrd="0" presId="urn:microsoft.com/office/officeart/2005/8/layout/hierarchy1"/>
    <dgm:cxn modelId="{9E753FB4-9F2C-418E-996A-D9AB90F4EBB5}" type="presParOf" srcId="{9C45FC3A-BF06-4034-917F-F293DF6ABFA1}" destId="{C614BC99-EE1A-40A7-91CD-0F3213429C1F}" srcOrd="1" destOrd="0" presId="urn:microsoft.com/office/officeart/2005/8/layout/hierarchy1"/>
    <dgm:cxn modelId="{7688E2ED-3881-4F8B-A497-BD50CB3AD254}" type="presParOf" srcId="{4A0C3ADC-7506-4068-A26E-50A56C906359}" destId="{890A0417-C938-46E9-8D7D-5561008DB6F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DDE5CC-C69C-4B90-8CC9-257208BC961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82E6B29-E5FC-4D55-86C1-4AD92E1FF2CD}">
      <dgm:prSet custT="1"/>
      <dgm:spPr/>
      <dgm:t>
        <a:bodyPr/>
        <a:lstStyle/>
        <a:p>
          <a:pPr>
            <a:lnSpc>
              <a:spcPct val="100000"/>
            </a:lnSpc>
            <a:defRPr cap="all"/>
          </a:pPr>
          <a:r>
            <a:rPr lang="en-US" sz="1600" dirty="0"/>
            <a:t>Speak clearly and be patient</a:t>
          </a:r>
        </a:p>
      </dgm:t>
    </dgm:pt>
    <dgm:pt modelId="{0F2F59DB-6BA5-4020-B23F-9DECC749AE1B}" type="parTrans" cxnId="{38247774-FEE2-46B6-A7E1-490C51108AED}">
      <dgm:prSet/>
      <dgm:spPr/>
      <dgm:t>
        <a:bodyPr/>
        <a:lstStyle/>
        <a:p>
          <a:endParaRPr lang="en-US"/>
        </a:p>
      </dgm:t>
    </dgm:pt>
    <dgm:pt modelId="{FF8F22FF-7256-42EE-99FF-CBBA41AFD1A1}" type="sibTrans" cxnId="{38247774-FEE2-46B6-A7E1-490C51108AED}">
      <dgm:prSet/>
      <dgm:spPr/>
      <dgm:t>
        <a:bodyPr/>
        <a:lstStyle/>
        <a:p>
          <a:endParaRPr lang="en-US"/>
        </a:p>
      </dgm:t>
    </dgm:pt>
    <dgm:pt modelId="{83F10C3C-3B85-4082-A544-1F8B9B76BA61}">
      <dgm:prSet custT="1"/>
      <dgm:spPr/>
      <dgm:t>
        <a:bodyPr/>
        <a:lstStyle/>
        <a:p>
          <a:pPr>
            <a:lnSpc>
              <a:spcPct val="100000"/>
            </a:lnSpc>
            <a:defRPr cap="all"/>
          </a:pPr>
          <a:r>
            <a:rPr lang="en-US" sz="1600" dirty="0"/>
            <a:t>Listen closely</a:t>
          </a:r>
        </a:p>
      </dgm:t>
    </dgm:pt>
    <dgm:pt modelId="{18E03B44-4CC6-4219-B3CC-C0D08E973601}" type="parTrans" cxnId="{34D20807-44A9-4971-9D6C-25E40B4CBCE9}">
      <dgm:prSet/>
      <dgm:spPr/>
      <dgm:t>
        <a:bodyPr/>
        <a:lstStyle/>
        <a:p>
          <a:endParaRPr lang="en-US"/>
        </a:p>
      </dgm:t>
    </dgm:pt>
    <dgm:pt modelId="{A2FEE9B4-DB12-4DE6-82B0-0B8DFC7A26E4}" type="sibTrans" cxnId="{34D20807-44A9-4971-9D6C-25E40B4CBCE9}">
      <dgm:prSet/>
      <dgm:spPr/>
      <dgm:t>
        <a:bodyPr/>
        <a:lstStyle/>
        <a:p>
          <a:endParaRPr lang="en-US"/>
        </a:p>
      </dgm:t>
    </dgm:pt>
    <dgm:pt modelId="{BBDF2AB0-E048-4359-8F91-2E8630E7EBC9}">
      <dgm:prSet custT="1"/>
      <dgm:spPr/>
      <dgm:t>
        <a:bodyPr/>
        <a:lstStyle/>
        <a:p>
          <a:pPr>
            <a:lnSpc>
              <a:spcPct val="100000"/>
            </a:lnSpc>
            <a:defRPr cap="all"/>
          </a:pPr>
          <a:r>
            <a:rPr lang="en-US" sz="1600" dirty="0"/>
            <a:t>Smile warmly and make eye contact</a:t>
          </a:r>
        </a:p>
      </dgm:t>
    </dgm:pt>
    <dgm:pt modelId="{CE35D286-0E62-4919-BB58-8A3044E96B68}" type="parTrans" cxnId="{4439C148-05AA-4017-97CD-C2847718D182}">
      <dgm:prSet/>
      <dgm:spPr/>
      <dgm:t>
        <a:bodyPr/>
        <a:lstStyle/>
        <a:p>
          <a:endParaRPr lang="en-US"/>
        </a:p>
      </dgm:t>
    </dgm:pt>
    <dgm:pt modelId="{4263AA63-5796-45C9-A038-9BB1AE8FB232}" type="sibTrans" cxnId="{4439C148-05AA-4017-97CD-C2847718D182}">
      <dgm:prSet/>
      <dgm:spPr/>
      <dgm:t>
        <a:bodyPr/>
        <a:lstStyle/>
        <a:p>
          <a:endParaRPr lang="en-US"/>
        </a:p>
      </dgm:t>
    </dgm:pt>
    <dgm:pt modelId="{DE3DF9B7-9BA9-421D-B644-CDC0C50D4477}">
      <dgm:prSet custT="1"/>
      <dgm:spPr/>
      <dgm:t>
        <a:bodyPr/>
        <a:lstStyle/>
        <a:p>
          <a:pPr>
            <a:lnSpc>
              <a:spcPct val="100000"/>
            </a:lnSpc>
            <a:defRPr cap="all"/>
          </a:pPr>
          <a:r>
            <a:rPr lang="en-US" sz="1600" dirty="0"/>
            <a:t>Respond to a look of distress</a:t>
          </a:r>
        </a:p>
      </dgm:t>
    </dgm:pt>
    <dgm:pt modelId="{C586F0F2-FC8F-400E-94FF-01C7CF08F9BA}" type="parTrans" cxnId="{67F1C0BA-4AA8-4C3B-A979-86CBA775CB8E}">
      <dgm:prSet/>
      <dgm:spPr/>
      <dgm:t>
        <a:bodyPr/>
        <a:lstStyle/>
        <a:p>
          <a:endParaRPr lang="en-US"/>
        </a:p>
      </dgm:t>
    </dgm:pt>
    <dgm:pt modelId="{1312CA59-C85F-4146-BDC2-1AD58C7B7148}" type="sibTrans" cxnId="{67F1C0BA-4AA8-4C3B-A979-86CBA775CB8E}">
      <dgm:prSet/>
      <dgm:spPr/>
      <dgm:t>
        <a:bodyPr/>
        <a:lstStyle/>
        <a:p>
          <a:endParaRPr lang="en-US"/>
        </a:p>
      </dgm:t>
    </dgm:pt>
    <dgm:pt modelId="{AE2B5620-A116-498C-8541-882F1AB59434}">
      <dgm:prSet custT="1"/>
      <dgm:spPr/>
      <dgm:t>
        <a:bodyPr/>
        <a:lstStyle/>
        <a:p>
          <a:pPr>
            <a:lnSpc>
              <a:spcPct val="100000"/>
            </a:lnSpc>
            <a:defRPr cap="all"/>
          </a:pPr>
          <a:r>
            <a:rPr lang="en-US" sz="1600" dirty="0"/>
            <a:t>Help when confusion is present</a:t>
          </a:r>
        </a:p>
      </dgm:t>
    </dgm:pt>
    <dgm:pt modelId="{F2473FC7-6E55-45DE-BDC6-7307819ED394}" type="parTrans" cxnId="{EE61D338-2512-420B-8CBC-F40049793BC9}">
      <dgm:prSet/>
      <dgm:spPr/>
      <dgm:t>
        <a:bodyPr/>
        <a:lstStyle/>
        <a:p>
          <a:endParaRPr lang="en-US"/>
        </a:p>
      </dgm:t>
    </dgm:pt>
    <dgm:pt modelId="{CF00E94A-2F4B-44F3-8105-C64ECA2DE48F}" type="sibTrans" cxnId="{EE61D338-2512-420B-8CBC-F40049793BC9}">
      <dgm:prSet/>
      <dgm:spPr/>
      <dgm:t>
        <a:bodyPr/>
        <a:lstStyle/>
        <a:p>
          <a:endParaRPr lang="en-US"/>
        </a:p>
      </dgm:t>
    </dgm:pt>
    <dgm:pt modelId="{92EA8422-2642-4A1F-BA32-B77B40B79824}">
      <dgm:prSet/>
      <dgm:spPr/>
      <dgm:t>
        <a:bodyPr/>
        <a:lstStyle/>
        <a:p>
          <a:pPr>
            <a:lnSpc>
              <a:spcPct val="100000"/>
            </a:lnSpc>
            <a:defRPr cap="all"/>
          </a:pPr>
          <a:r>
            <a:rPr lang="en-US" dirty="0"/>
            <a:t>Watch for signs of change and offer help</a:t>
          </a:r>
        </a:p>
      </dgm:t>
    </dgm:pt>
    <dgm:pt modelId="{9A601555-75B2-43AB-A05D-04002D9344CC}" type="parTrans" cxnId="{D91488F7-AD82-4BFD-A6E3-A438A1BF1E06}">
      <dgm:prSet/>
      <dgm:spPr/>
      <dgm:t>
        <a:bodyPr/>
        <a:lstStyle/>
        <a:p>
          <a:endParaRPr lang="en-US"/>
        </a:p>
      </dgm:t>
    </dgm:pt>
    <dgm:pt modelId="{5D7FBF63-8218-4F66-89F2-58F580D8A960}" type="sibTrans" cxnId="{D91488F7-AD82-4BFD-A6E3-A438A1BF1E06}">
      <dgm:prSet/>
      <dgm:spPr/>
      <dgm:t>
        <a:bodyPr/>
        <a:lstStyle/>
        <a:p>
          <a:endParaRPr lang="en-US"/>
        </a:p>
      </dgm:t>
    </dgm:pt>
    <dgm:pt modelId="{09DB2B02-86BB-4FD3-B0D2-B85E5F0E67B2}" type="pres">
      <dgm:prSet presAssocID="{79DDE5CC-C69C-4B90-8CC9-257208BC9618}" presName="root" presStyleCnt="0">
        <dgm:presLayoutVars>
          <dgm:dir/>
          <dgm:resizeHandles val="exact"/>
        </dgm:presLayoutVars>
      </dgm:prSet>
      <dgm:spPr/>
    </dgm:pt>
    <dgm:pt modelId="{222E1446-A676-4266-B748-5CA0CED152B7}" type="pres">
      <dgm:prSet presAssocID="{B82E6B29-E5FC-4D55-86C1-4AD92E1FF2CD}" presName="compNode" presStyleCnt="0"/>
      <dgm:spPr/>
    </dgm:pt>
    <dgm:pt modelId="{8A727D04-82C1-43B0-8821-6CFF8535D53E}" type="pres">
      <dgm:prSet presAssocID="{B82E6B29-E5FC-4D55-86C1-4AD92E1FF2CD}" presName="iconBgRect" presStyleLbl="bgShp" presStyleIdx="0" presStyleCnt="6"/>
      <dgm:spPr/>
    </dgm:pt>
    <dgm:pt modelId="{9729A66E-EA8F-4A75-889F-90B9FAAD9ED3}" type="pres">
      <dgm:prSet presAssocID="{B82E6B29-E5FC-4D55-86C1-4AD92E1FF2C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af"/>
        </a:ext>
      </dgm:extLst>
    </dgm:pt>
    <dgm:pt modelId="{1EEC51A1-4C72-4104-A0C2-39450ADFC576}" type="pres">
      <dgm:prSet presAssocID="{B82E6B29-E5FC-4D55-86C1-4AD92E1FF2CD}" presName="spaceRect" presStyleCnt="0"/>
      <dgm:spPr/>
    </dgm:pt>
    <dgm:pt modelId="{74093E85-CA8D-4E8F-AFA1-28CDFC6259C4}" type="pres">
      <dgm:prSet presAssocID="{B82E6B29-E5FC-4D55-86C1-4AD92E1FF2CD}" presName="textRect" presStyleLbl="revTx" presStyleIdx="0" presStyleCnt="6" custScaleX="131608">
        <dgm:presLayoutVars>
          <dgm:chMax val="1"/>
          <dgm:chPref val="1"/>
        </dgm:presLayoutVars>
      </dgm:prSet>
      <dgm:spPr/>
    </dgm:pt>
    <dgm:pt modelId="{D958A80D-23D0-4CD5-9DB9-97733CB3602F}" type="pres">
      <dgm:prSet presAssocID="{FF8F22FF-7256-42EE-99FF-CBBA41AFD1A1}" presName="sibTrans" presStyleCnt="0"/>
      <dgm:spPr/>
    </dgm:pt>
    <dgm:pt modelId="{EDBD4BD2-A3E3-4C73-87E6-7664FC199AD4}" type="pres">
      <dgm:prSet presAssocID="{83F10C3C-3B85-4082-A544-1F8B9B76BA61}" presName="compNode" presStyleCnt="0"/>
      <dgm:spPr/>
    </dgm:pt>
    <dgm:pt modelId="{CF74D7AA-2FF2-46AE-B987-E604B0C40394}" type="pres">
      <dgm:prSet presAssocID="{83F10C3C-3B85-4082-A544-1F8B9B76BA61}" presName="iconBgRect" presStyleLbl="bgShp" presStyleIdx="1" presStyleCnt="6"/>
      <dgm:spPr/>
    </dgm:pt>
    <dgm:pt modelId="{B69C1897-D793-4613-BEF4-1C7E2B6042F5}" type="pres">
      <dgm:prSet presAssocID="{83F10C3C-3B85-4082-A544-1F8B9B76BA6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phones"/>
        </a:ext>
      </dgm:extLst>
    </dgm:pt>
    <dgm:pt modelId="{B61C94E0-1F63-407E-8FE6-201657D0C82A}" type="pres">
      <dgm:prSet presAssocID="{83F10C3C-3B85-4082-A544-1F8B9B76BA61}" presName="spaceRect" presStyleCnt="0"/>
      <dgm:spPr/>
    </dgm:pt>
    <dgm:pt modelId="{E56CA54E-1495-4E33-AF0F-A840E59EF523}" type="pres">
      <dgm:prSet presAssocID="{83F10C3C-3B85-4082-A544-1F8B9B76BA61}" presName="textRect" presStyleLbl="revTx" presStyleIdx="1" presStyleCnt="6">
        <dgm:presLayoutVars>
          <dgm:chMax val="1"/>
          <dgm:chPref val="1"/>
        </dgm:presLayoutVars>
      </dgm:prSet>
      <dgm:spPr/>
    </dgm:pt>
    <dgm:pt modelId="{DAD7894A-148F-46CC-94AE-63DE926E7698}" type="pres">
      <dgm:prSet presAssocID="{A2FEE9B4-DB12-4DE6-82B0-0B8DFC7A26E4}" presName="sibTrans" presStyleCnt="0"/>
      <dgm:spPr/>
    </dgm:pt>
    <dgm:pt modelId="{50D79248-FE91-4526-9426-554330817971}" type="pres">
      <dgm:prSet presAssocID="{BBDF2AB0-E048-4359-8F91-2E8630E7EBC9}" presName="compNode" presStyleCnt="0"/>
      <dgm:spPr/>
    </dgm:pt>
    <dgm:pt modelId="{C845E1B2-1836-46B0-95FA-A767CF0BB8A0}" type="pres">
      <dgm:prSet presAssocID="{BBDF2AB0-E048-4359-8F91-2E8630E7EBC9}" presName="iconBgRect" presStyleLbl="bgShp" presStyleIdx="2" presStyleCnt="6"/>
      <dgm:spPr/>
    </dgm:pt>
    <dgm:pt modelId="{B2900045-30F5-469B-A881-A3CAFF13F94A}" type="pres">
      <dgm:prSet presAssocID="{BBDF2AB0-E048-4359-8F91-2E8630E7EBC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iling Face with No Fill"/>
        </a:ext>
      </dgm:extLst>
    </dgm:pt>
    <dgm:pt modelId="{B49F7665-A924-4BE0-886D-0668B9FDD698}" type="pres">
      <dgm:prSet presAssocID="{BBDF2AB0-E048-4359-8F91-2E8630E7EBC9}" presName="spaceRect" presStyleCnt="0"/>
      <dgm:spPr/>
    </dgm:pt>
    <dgm:pt modelId="{4D63B165-F479-4F16-B532-991BA8078CF3}" type="pres">
      <dgm:prSet presAssocID="{BBDF2AB0-E048-4359-8F91-2E8630E7EBC9}" presName="textRect" presStyleLbl="revTx" presStyleIdx="2" presStyleCnt="6">
        <dgm:presLayoutVars>
          <dgm:chMax val="1"/>
          <dgm:chPref val="1"/>
        </dgm:presLayoutVars>
      </dgm:prSet>
      <dgm:spPr/>
    </dgm:pt>
    <dgm:pt modelId="{7F8D9B3B-9179-4524-B2BF-BC6178580A4B}" type="pres">
      <dgm:prSet presAssocID="{4263AA63-5796-45C9-A038-9BB1AE8FB232}" presName="sibTrans" presStyleCnt="0"/>
      <dgm:spPr/>
    </dgm:pt>
    <dgm:pt modelId="{177F52AF-DA0C-4475-A8EB-D8B33198FF27}" type="pres">
      <dgm:prSet presAssocID="{DE3DF9B7-9BA9-421D-B644-CDC0C50D4477}" presName="compNode" presStyleCnt="0"/>
      <dgm:spPr/>
    </dgm:pt>
    <dgm:pt modelId="{EE7080BA-F580-4B91-9E95-DF09F1B1ED19}" type="pres">
      <dgm:prSet presAssocID="{DE3DF9B7-9BA9-421D-B644-CDC0C50D4477}" presName="iconBgRect" presStyleLbl="bgShp" presStyleIdx="3" presStyleCnt="6"/>
      <dgm:spPr/>
    </dgm:pt>
    <dgm:pt modelId="{C89CA0B1-44E3-465E-832E-4BE6E710BA3E}" type="pres">
      <dgm:prSet presAssocID="{DE3DF9B7-9BA9-421D-B644-CDC0C50D447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54C7AB7D-E39C-421D-9BCC-7C50F36A9962}" type="pres">
      <dgm:prSet presAssocID="{DE3DF9B7-9BA9-421D-B644-CDC0C50D4477}" presName="spaceRect" presStyleCnt="0"/>
      <dgm:spPr/>
    </dgm:pt>
    <dgm:pt modelId="{35D5330F-5CE6-4B3C-B827-A85C867EF5B9}" type="pres">
      <dgm:prSet presAssocID="{DE3DF9B7-9BA9-421D-B644-CDC0C50D4477}" presName="textRect" presStyleLbl="revTx" presStyleIdx="3" presStyleCnt="6">
        <dgm:presLayoutVars>
          <dgm:chMax val="1"/>
          <dgm:chPref val="1"/>
        </dgm:presLayoutVars>
      </dgm:prSet>
      <dgm:spPr/>
    </dgm:pt>
    <dgm:pt modelId="{0C2BB758-75F9-4C46-A9E9-5C2272ABEB1D}" type="pres">
      <dgm:prSet presAssocID="{1312CA59-C85F-4146-BDC2-1AD58C7B7148}" presName="sibTrans" presStyleCnt="0"/>
      <dgm:spPr/>
    </dgm:pt>
    <dgm:pt modelId="{0E79109A-AD6E-4AF6-AEA4-CC6C54631F2C}" type="pres">
      <dgm:prSet presAssocID="{AE2B5620-A116-498C-8541-882F1AB59434}" presName="compNode" presStyleCnt="0"/>
      <dgm:spPr/>
    </dgm:pt>
    <dgm:pt modelId="{61FF5793-C6C6-4BB4-AE50-5DCB390D908A}" type="pres">
      <dgm:prSet presAssocID="{AE2B5620-A116-498C-8541-882F1AB59434}" presName="iconBgRect" presStyleLbl="bgShp" presStyleIdx="4" presStyleCnt="6"/>
      <dgm:spPr/>
    </dgm:pt>
    <dgm:pt modelId="{1C8CCCDA-F985-4C80-BFA8-2DF1FD1E25E9}" type="pres">
      <dgm:prSet presAssocID="{AE2B5620-A116-498C-8541-882F1AB5943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lp"/>
        </a:ext>
      </dgm:extLst>
    </dgm:pt>
    <dgm:pt modelId="{DAF3767A-C19A-4DBD-B0C5-250FF188461A}" type="pres">
      <dgm:prSet presAssocID="{AE2B5620-A116-498C-8541-882F1AB59434}" presName="spaceRect" presStyleCnt="0"/>
      <dgm:spPr/>
    </dgm:pt>
    <dgm:pt modelId="{5AA49BC5-B7F9-4D22-879B-D3A11E5DBE0A}" type="pres">
      <dgm:prSet presAssocID="{AE2B5620-A116-498C-8541-882F1AB59434}" presName="textRect" presStyleLbl="revTx" presStyleIdx="4" presStyleCnt="6">
        <dgm:presLayoutVars>
          <dgm:chMax val="1"/>
          <dgm:chPref val="1"/>
        </dgm:presLayoutVars>
      </dgm:prSet>
      <dgm:spPr/>
    </dgm:pt>
    <dgm:pt modelId="{4A33A88E-0C65-4ABE-ACDB-EDE9465CA2D1}" type="pres">
      <dgm:prSet presAssocID="{CF00E94A-2F4B-44F3-8105-C64ECA2DE48F}" presName="sibTrans" presStyleCnt="0"/>
      <dgm:spPr/>
    </dgm:pt>
    <dgm:pt modelId="{A19957DC-4FCD-48F9-9DC5-F1E0126B8A57}" type="pres">
      <dgm:prSet presAssocID="{92EA8422-2642-4A1F-BA32-B77B40B79824}" presName="compNode" presStyleCnt="0"/>
      <dgm:spPr/>
    </dgm:pt>
    <dgm:pt modelId="{02220411-D34B-42E6-901B-AE35468154FB}" type="pres">
      <dgm:prSet presAssocID="{92EA8422-2642-4A1F-BA32-B77B40B79824}" presName="iconBgRect" presStyleLbl="bgShp" presStyleIdx="5" presStyleCnt="6"/>
      <dgm:spPr/>
    </dgm:pt>
    <dgm:pt modelId="{B7460CC8-0D7C-465B-9C01-E7BC017F2F37}" type="pres">
      <dgm:prSet presAssocID="{92EA8422-2642-4A1F-BA32-B77B40B7982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arning"/>
        </a:ext>
      </dgm:extLst>
    </dgm:pt>
    <dgm:pt modelId="{292B4D6E-31C8-4830-B2B2-294D6A621F45}" type="pres">
      <dgm:prSet presAssocID="{92EA8422-2642-4A1F-BA32-B77B40B79824}" presName="spaceRect" presStyleCnt="0"/>
      <dgm:spPr/>
    </dgm:pt>
    <dgm:pt modelId="{5BC58C7F-163A-4994-B552-90B4323A622C}" type="pres">
      <dgm:prSet presAssocID="{92EA8422-2642-4A1F-BA32-B77B40B79824}" presName="textRect" presStyleLbl="revTx" presStyleIdx="5" presStyleCnt="6">
        <dgm:presLayoutVars>
          <dgm:chMax val="1"/>
          <dgm:chPref val="1"/>
        </dgm:presLayoutVars>
      </dgm:prSet>
      <dgm:spPr/>
    </dgm:pt>
  </dgm:ptLst>
  <dgm:cxnLst>
    <dgm:cxn modelId="{34D20807-44A9-4971-9D6C-25E40B4CBCE9}" srcId="{79DDE5CC-C69C-4B90-8CC9-257208BC9618}" destId="{83F10C3C-3B85-4082-A544-1F8B9B76BA61}" srcOrd="1" destOrd="0" parTransId="{18E03B44-4CC6-4219-B3CC-C0D08E973601}" sibTransId="{A2FEE9B4-DB12-4DE6-82B0-0B8DFC7A26E4}"/>
    <dgm:cxn modelId="{BA90940E-65E1-4270-9E4B-9A758F778142}" type="presOf" srcId="{83F10C3C-3B85-4082-A544-1F8B9B76BA61}" destId="{E56CA54E-1495-4E33-AF0F-A840E59EF523}" srcOrd="0" destOrd="0" presId="urn:microsoft.com/office/officeart/2018/5/layout/IconCircleLabelList"/>
    <dgm:cxn modelId="{EE61D338-2512-420B-8CBC-F40049793BC9}" srcId="{79DDE5CC-C69C-4B90-8CC9-257208BC9618}" destId="{AE2B5620-A116-498C-8541-882F1AB59434}" srcOrd="4" destOrd="0" parTransId="{F2473FC7-6E55-45DE-BDC6-7307819ED394}" sibTransId="{CF00E94A-2F4B-44F3-8105-C64ECA2DE48F}"/>
    <dgm:cxn modelId="{61599843-BC71-436D-B4EE-902DF913F702}" type="presOf" srcId="{AE2B5620-A116-498C-8541-882F1AB59434}" destId="{5AA49BC5-B7F9-4D22-879B-D3A11E5DBE0A}" srcOrd="0" destOrd="0" presId="urn:microsoft.com/office/officeart/2018/5/layout/IconCircleLabelList"/>
    <dgm:cxn modelId="{4439C148-05AA-4017-97CD-C2847718D182}" srcId="{79DDE5CC-C69C-4B90-8CC9-257208BC9618}" destId="{BBDF2AB0-E048-4359-8F91-2E8630E7EBC9}" srcOrd="2" destOrd="0" parTransId="{CE35D286-0E62-4919-BB58-8A3044E96B68}" sibTransId="{4263AA63-5796-45C9-A038-9BB1AE8FB232}"/>
    <dgm:cxn modelId="{38247774-FEE2-46B6-A7E1-490C51108AED}" srcId="{79DDE5CC-C69C-4B90-8CC9-257208BC9618}" destId="{B82E6B29-E5FC-4D55-86C1-4AD92E1FF2CD}" srcOrd="0" destOrd="0" parTransId="{0F2F59DB-6BA5-4020-B23F-9DECC749AE1B}" sibTransId="{FF8F22FF-7256-42EE-99FF-CBBA41AFD1A1}"/>
    <dgm:cxn modelId="{911DA99A-60BF-4B2A-BA08-D0D78E06ABDC}" type="presOf" srcId="{B82E6B29-E5FC-4D55-86C1-4AD92E1FF2CD}" destId="{74093E85-CA8D-4E8F-AFA1-28CDFC6259C4}" srcOrd="0" destOrd="0" presId="urn:microsoft.com/office/officeart/2018/5/layout/IconCircleLabelList"/>
    <dgm:cxn modelId="{67F1C0BA-4AA8-4C3B-A979-86CBA775CB8E}" srcId="{79DDE5CC-C69C-4B90-8CC9-257208BC9618}" destId="{DE3DF9B7-9BA9-421D-B644-CDC0C50D4477}" srcOrd="3" destOrd="0" parTransId="{C586F0F2-FC8F-400E-94FF-01C7CF08F9BA}" sibTransId="{1312CA59-C85F-4146-BDC2-1AD58C7B7148}"/>
    <dgm:cxn modelId="{4C29F7CC-502E-43F0-B439-4A5FF8B68BFD}" type="presOf" srcId="{BBDF2AB0-E048-4359-8F91-2E8630E7EBC9}" destId="{4D63B165-F479-4F16-B532-991BA8078CF3}" srcOrd="0" destOrd="0" presId="urn:microsoft.com/office/officeart/2018/5/layout/IconCircleLabelList"/>
    <dgm:cxn modelId="{78B6A3D6-345E-4BB7-B5C8-360E9D5A07EE}" type="presOf" srcId="{79DDE5CC-C69C-4B90-8CC9-257208BC9618}" destId="{09DB2B02-86BB-4FD3-B0D2-B85E5F0E67B2}" srcOrd="0" destOrd="0" presId="urn:microsoft.com/office/officeart/2018/5/layout/IconCircleLabelList"/>
    <dgm:cxn modelId="{F362F0EA-F46C-454C-B461-EEA66E1BB736}" type="presOf" srcId="{DE3DF9B7-9BA9-421D-B644-CDC0C50D4477}" destId="{35D5330F-5CE6-4B3C-B827-A85C867EF5B9}" srcOrd="0" destOrd="0" presId="urn:microsoft.com/office/officeart/2018/5/layout/IconCircleLabelList"/>
    <dgm:cxn modelId="{0B61D0F0-B062-4DD3-8B9E-F852D1F022E0}" type="presOf" srcId="{92EA8422-2642-4A1F-BA32-B77B40B79824}" destId="{5BC58C7F-163A-4994-B552-90B4323A622C}" srcOrd="0" destOrd="0" presId="urn:microsoft.com/office/officeart/2018/5/layout/IconCircleLabelList"/>
    <dgm:cxn modelId="{D91488F7-AD82-4BFD-A6E3-A438A1BF1E06}" srcId="{79DDE5CC-C69C-4B90-8CC9-257208BC9618}" destId="{92EA8422-2642-4A1F-BA32-B77B40B79824}" srcOrd="5" destOrd="0" parTransId="{9A601555-75B2-43AB-A05D-04002D9344CC}" sibTransId="{5D7FBF63-8218-4F66-89F2-58F580D8A960}"/>
    <dgm:cxn modelId="{3097559F-C26E-478D-8276-EACD468F9D7B}" type="presParOf" srcId="{09DB2B02-86BB-4FD3-B0D2-B85E5F0E67B2}" destId="{222E1446-A676-4266-B748-5CA0CED152B7}" srcOrd="0" destOrd="0" presId="urn:microsoft.com/office/officeart/2018/5/layout/IconCircleLabelList"/>
    <dgm:cxn modelId="{BB7D2D92-E835-48DF-B9C7-551A93198CF7}" type="presParOf" srcId="{222E1446-A676-4266-B748-5CA0CED152B7}" destId="{8A727D04-82C1-43B0-8821-6CFF8535D53E}" srcOrd="0" destOrd="0" presId="urn:microsoft.com/office/officeart/2018/5/layout/IconCircleLabelList"/>
    <dgm:cxn modelId="{1D9DD165-22A0-4FD3-BC72-22984E2F6A70}" type="presParOf" srcId="{222E1446-A676-4266-B748-5CA0CED152B7}" destId="{9729A66E-EA8F-4A75-889F-90B9FAAD9ED3}" srcOrd="1" destOrd="0" presId="urn:microsoft.com/office/officeart/2018/5/layout/IconCircleLabelList"/>
    <dgm:cxn modelId="{7C34D19E-BAB2-4C23-921E-A216CA3116C0}" type="presParOf" srcId="{222E1446-A676-4266-B748-5CA0CED152B7}" destId="{1EEC51A1-4C72-4104-A0C2-39450ADFC576}" srcOrd="2" destOrd="0" presId="urn:microsoft.com/office/officeart/2018/5/layout/IconCircleLabelList"/>
    <dgm:cxn modelId="{89D709D7-D850-4A3C-9103-A021992466BC}" type="presParOf" srcId="{222E1446-A676-4266-B748-5CA0CED152B7}" destId="{74093E85-CA8D-4E8F-AFA1-28CDFC6259C4}" srcOrd="3" destOrd="0" presId="urn:microsoft.com/office/officeart/2018/5/layout/IconCircleLabelList"/>
    <dgm:cxn modelId="{A2872061-F355-4154-8083-936E1FAD9F47}" type="presParOf" srcId="{09DB2B02-86BB-4FD3-B0D2-B85E5F0E67B2}" destId="{D958A80D-23D0-4CD5-9DB9-97733CB3602F}" srcOrd="1" destOrd="0" presId="urn:microsoft.com/office/officeart/2018/5/layout/IconCircleLabelList"/>
    <dgm:cxn modelId="{BB00CAEF-0CDD-4A62-A075-BE7DD570CD22}" type="presParOf" srcId="{09DB2B02-86BB-4FD3-B0D2-B85E5F0E67B2}" destId="{EDBD4BD2-A3E3-4C73-87E6-7664FC199AD4}" srcOrd="2" destOrd="0" presId="urn:microsoft.com/office/officeart/2018/5/layout/IconCircleLabelList"/>
    <dgm:cxn modelId="{0C46A7AE-6E43-4677-B09D-52275FDD8B66}" type="presParOf" srcId="{EDBD4BD2-A3E3-4C73-87E6-7664FC199AD4}" destId="{CF74D7AA-2FF2-46AE-B987-E604B0C40394}" srcOrd="0" destOrd="0" presId="urn:microsoft.com/office/officeart/2018/5/layout/IconCircleLabelList"/>
    <dgm:cxn modelId="{E79E97CF-1E5E-4478-B478-98A68D42766B}" type="presParOf" srcId="{EDBD4BD2-A3E3-4C73-87E6-7664FC199AD4}" destId="{B69C1897-D793-4613-BEF4-1C7E2B6042F5}" srcOrd="1" destOrd="0" presId="urn:microsoft.com/office/officeart/2018/5/layout/IconCircleLabelList"/>
    <dgm:cxn modelId="{0F678858-9469-4366-A66D-866A3BBBA512}" type="presParOf" srcId="{EDBD4BD2-A3E3-4C73-87E6-7664FC199AD4}" destId="{B61C94E0-1F63-407E-8FE6-201657D0C82A}" srcOrd="2" destOrd="0" presId="urn:microsoft.com/office/officeart/2018/5/layout/IconCircleLabelList"/>
    <dgm:cxn modelId="{79308F38-C221-4F81-8CD5-0EDD187DC4C1}" type="presParOf" srcId="{EDBD4BD2-A3E3-4C73-87E6-7664FC199AD4}" destId="{E56CA54E-1495-4E33-AF0F-A840E59EF523}" srcOrd="3" destOrd="0" presId="urn:microsoft.com/office/officeart/2018/5/layout/IconCircleLabelList"/>
    <dgm:cxn modelId="{8D2985E2-27ED-4BE0-83D6-3D45F0AC7AE5}" type="presParOf" srcId="{09DB2B02-86BB-4FD3-B0D2-B85E5F0E67B2}" destId="{DAD7894A-148F-46CC-94AE-63DE926E7698}" srcOrd="3" destOrd="0" presId="urn:microsoft.com/office/officeart/2018/5/layout/IconCircleLabelList"/>
    <dgm:cxn modelId="{F593A350-C3B3-4CB1-AEC7-52AF87A34549}" type="presParOf" srcId="{09DB2B02-86BB-4FD3-B0D2-B85E5F0E67B2}" destId="{50D79248-FE91-4526-9426-554330817971}" srcOrd="4" destOrd="0" presId="urn:microsoft.com/office/officeart/2018/5/layout/IconCircleLabelList"/>
    <dgm:cxn modelId="{557AA89E-438D-4ED8-B94F-2993748178C3}" type="presParOf" srcId="{50D79248-FE91-4526-9426-554330817971}" destId="{C845E1B2-1836-46B0-95FA-A767CF0BB8A0}" srcOrd="0" destOrd="0" presId="urn:microsoft.com/office/officeart/2018/5/layout/IconCircleLabelList"/>
    <dgm:cxn modelId="{75FCDAAF-A462-41E0-ABC7-1CCAA74EB88C}" type="presParOf" srcId="{50D79248-FE91-4526-9426-554330817971}" destId="{B2900045-30F5-469B-A881-A3CAFF13F94A}" srcOrd="1" destOrd="0" presId="urn:microsoft.com/office/officeart/2018/5/layout/IconCircleLabelList"/>
    <dgm:cxn modelId="{E195F393-D852-4BFD-8E80-4940437D68D4}" type="presParOf" srcId="{50D79248-FE91-4526-9426-554330817971}" destId="{B49F7665-A924-4BE0-886D-0668B9FDD698}" srcOrd="2" destOrd="0" presId="urn:microsoft.com/office/officeart/2018/5/layout/IconCircleLabelList"/>
    <dgm:cxn modelId="{A2E7ADC5-7874-45CC-AB69-792E9DE6A0AC}" type="presParOf" srcId="{50D79248-FE91-4526-9426-554330817971}" destId="{4D63B165-F479-4F16-B532-991BA8078CF3}" srcOrd="3" destOrd="0" presId="urn:microsoft.com/office/officeart/2018/5/layout/IconCircleLabelList"/>
    <dgm:cxn modelId="{C3F4C13C-AB41-4CEE-9BA8-04F49AC0B8B4}" type="presParOf" srcId="{09DB2B02-86BB-4FD3-B0D2-B85E5F0E67B2}" destId="{7F8D9B3B-9179-4524-B2BF-BC6178580A4B}" srcOrd="5" destOrd="0" presId="urn:microsoft.com/office/officeart/2018/5/layout/IconCircleLabelList"/>
    <dgm:cxn modelId="{63C37146-F1B8-4B68-AD60-DA5C3BDD7379}" type="presParOf" srcId="{09DB2B02-86BB-4FD3-B0D2-B85E5F0E67B2}" destId="{177F52AF-DA0C-4475-A8EB-D8B33198FF27}" srcOrd="6" destOrd="0" presId="urn:microsoft.com/office/officeart/2018/5/layout/IconCircleLabelList"/>
    <dgm:cxn modelId="{CCAA3C78-6F98-43AF-ABC9-C6F34F805535}" type="presParOf" srcId="{177F52AF-DA0C-4475-A8EB-D8B33198FF27}" destId="{EE7080BA-F580-4B91-9E95-DF09F1B1ED19}" srcOrd="0" destOrd="0" presId="urn:microsoft.com/office/officeart/2018/5/layout/IconCircleLabelList"/>
    <dgm:cxn modelId="{42BE9DAB-69DC-4051-A490-8603EE247E57}" type="presParOf" srcId="{177F52AF-DA0C-4475-A8EB-D8B33198FF27}" destId="{C89CA0B1-44E3-465E-832E-4BE6E710BA3E}" srcOrd="1" destOrd="0" presId="urn:microsoft.com/office/officeart/2018/5/layout/IconCircleLabelList"/>
    <dgm:cxn modelId="{C53A339C-012B-4E51-A18A-1CC773B0442B}" type="presParOf" srcId="{177F52AF-DA0C-4475-A8EB-D8B33198FF27}" destId="{54C7AB7D-E39C-421D-9BCC-7C50F36A9962}" srcOrd="2" destOrd="0" presId="urn:microsoft.com/office/officeart/2018/5/layout/IconCircleLabelList"/>
    <dgm:cxn modelId="{8F1589A7-D3B7-4630-AA67-608E7CC2B249}" type="presParOf" srcId="{177F52AF-DA0C-4475-A8EB-D8B33198FF27}" destId="{35D5330F-5CE6-4B3C-B827-A85C867EF5B9}" srcOrd="3" destOrd="0" presId="urn:microsoft.com/office/officeart/2018/5/layout/IconCircleLabelList"/>
    <dgm:cxn modelId="{709238A6-2611-4721-BCAE-0B05F5BAF089}" type="presParOf" srcId="{09DB2B02-86BB-4FD3-B0D2-B85E5F0E67B2}" destId="{0C2BB758-75F9-4C46-A9E9-5C2272ABEB1D}" srcOrd="7" destOrd="0" presId="urn:microsoft.com/office/officeart/2018/5/layout/IconCircleLabelList"/>
    <dgm:cxn modelId="{E2859E6B-9EF5-44C6-B6F0-B29239C2E073}" type="presParOf" srcId="{09DB2B02-86BB-4FD3-B0D2-B85E5F0E67B2}" destId="{0E79109A-AD6E-4AF6-AEA4-CC6C54631F2C}" srcOrd="8" destOrd="0" presId="urn:microsoft.com/office/officeart/2018/5/layout/IconCircleLabelList"/>
    <dgm:cxn modelId="{C8E3572D-9BA6-46E8-B35D-E2B64365764F}" type="presParOf" srcId="{0E79109A-AD6E-4AF6-AEA4-CC6C54631F2C}" destId="{61FF5793-C6C6-4BB4-AE50-5DCB390D908A}" srcOrd="0" destOrd="0" presId="urn:microsoft.com/office/officeart/2018/5/layout/IconCircleLabelList"/>
    <dgm:cxn modelId="{677FAC7F-468A-4831-ADB6-36E855C45661}" type="presParOf" srcId="{0E79109A-AD6E-4AF6-AEA4-CC6C54631F2C}" destId="{1C8CCCDA-F985-4C80-BFA8-2DF1FD1E25E9}" srcOrd="1" destOrd="0" presId="urn:microsoft.com/office/officeart/2018/5/layout/IconCircleLabelList"/>
    <dgm:cxn modelId="{9276D1BF-977D-41E1-B68A-3415E171A8AA}" type="presParOf" srcId="{0E79109A-AD6E-4AF6-AEA4-CC6C54631F2C}" destId="{DAF3767A-C19A-4DBD-B0C5-250FF188461A}" srcOrd="2" destOrd="0" presId="urn:microsoft.com/office/officeart/2018/5/layout/IconCircleLabelList"/>
    <dgm:cxn modelId="{0D0201ED-DB17-47EA-AC03-064F87D29C9F}" type="presParOf" srcId="{0E79109A-AD6E-4AF6-AEA4-CC6C54631F2C}" destId="{5AA49BC5-B7F9-4D22-879B-D3A11E5DBE0A}" srcOrd="3" destOrd="0" presId="urn:microsoft.com/office/officeart/2018/5/layout/IconCircleLabelList"/>
    <dgm:cxn modelId="{FB92EBB9-B400-4561-8985-FFDD8A12B4FC}" type="presParOf" srcId="{09DB2B02-86BB-4FD3-B0D2-B85E5F0E67B2}" destId="{4A33A88E-0C65-4ABE-ACDB-EDE9465CA2D1}" srcOrd="9" destOrd="0" presId="urn:microsoft.com/office/officeart/2018/5/layout/IconCircleLabelList"/>
    <dgm:cxn modelId="{E33BA040-D013-4D7F-9E04-DE7C363F8646}" type="presParOf" srcId="{09DB2B02-86BB-4FD3-B0D2-B85E5F0E67B2}" destId="{A19957DC-4FCD-48F9-9DC5-F1E0126B8A57}" srcOrd="10" destOrd="0" presId="urn:microsoft.com/office/officeart/2018/5/layout/IconCircleLabelList"/>
    <dgm:cxn modelId="{2B49BAA0-430D-4A62-BEB9-F297C905E2B0}" type="presParOf" srcId="{A19957DC-4FCD-48F9-9DC5-F1E0126B8A57}" destId="{02220411-D34B-42E6-901B-AE35468154FB}" srcOrd="0" destOrd="0" presId="urn:microsoft.com/office/officeart/2018/5/layout/IconCircleLabelList"/>
    <dgm:cxn modelId="{6F8BAC3A-E155-4199-A6CD-E893F5B141CA}" type="presParOf" srcId="{A19957DC-4FCD-48F9-9DC5-F1E0126B8A57}" destId="{B7460CC8-0D7C-465B-9C01-E7BC017F2F37}" srcOrd="1" destOrd="0" presId="urn:microsoft.com/office/officeart/2018/5/layout/IconCircleLabelList"/>
    <dgm:cxn modelId="{4005F79C-B84B-4F0D-AD28-655152F624DA}" type="presParOf" srcId="{A19957DC-4FCD-48F9-9DC5-F1E0126B8A57}" destId="{292B4D6E-31C8-4830-B2B2-294D6A621F45}" srcOrd="2" destOrd="0" presId="urn:microsoft.com/office/officeart/2018/5/layout/IconCircleLabelList"/>
    <dgm:cxn modelId="{F891967E-CA6F-4284-B821-71B7A0B3445C}" type="presParOf" srcId="{A19957DC-4FCD-48F9-9DC5-F1E0126B8A57}" destId="{5BC58C7F-163A-4994-B552-90B4323A622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58EB2E-D22F-4A79-A55B-4162347401AB}"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7018BEF4-F163-48CC-89A0-CEE77AA9CBB4}">
      <dgm:prSet custT="1"/>
      <dgm:spPr>
        <a:solidFill>
          <a:schemeClr val="accent1">
            <a:lumMod val="75000"/>
          </a:schemeClr>
        </a:solidFill>
      </dgm:spPr>
      <dgm:t>
        <a:bodyPr/>
        <a:lstStyle/>
        <a:p>
          <a:r>
            <a:rPr lang="en-US" sz="2400" dirty="0"/>
            <a:t>Book groups, which can promote empathy, belonging, and civic participation</a:t>
          </a:r>
        </a:p>
      </dgm:t>
    </dgm:pt>
    <dgm:pt modelId="{B08CD52A-D14D-4D77-8F3E-91E85BC8325C}" type="parTrans" cxnId="{DCCCDE46-A1DD-46B0-9CC5-21E71D610D17}">
      <dgm:prSet/>
      <dgm:spPr/>
      <dgm:t>
        <a:bodyPr/>
        <a:lstStyle/>
        <a:p>
          <a:endParaRPr lang="en-US"/>
        </a:p>
      </dgm:t>
    </dgm:pt>
    <dgm:pt modelId="{30FB9168-03A1-4E5F-893C-21EE2B6C043C}" type="sibTrans" cxnId="{DCCCDE46-A1DD-46B0-9CC5-21E71D610D17}">
      <dgm:prSet/>
      <dgm:spPr/>
      <dgm:t>
        <a:bodyPr/>
        <a:lstStyle/>
        <a:p>
          <a:endParaRPr lang="en-US"/>
        </a:p>
      </dgm:t>
    </dgm:pt>
    <dgm:pt modelId="{F2C89D48-718F-48EC-907E-02671F72817A}">
      <dgm:prSet custT="1"/>
      <dgm:spPr/>
      <dgm:t>
        <a:bodyPr/>
        <a:lstStyle/>
        <a:p>
          <a:r>
            <a:rPr lang="en-US" sz="2400" dirty="0"/>
            <a:t>Memory cafes, which can help people reminisce and tell stories. </a:t>
          </a:r>
        </a:p>
      </dgm:t>
    </dgm:pt>
    <dgm:pt modelId="{259AC287-4597-4A72-BEA5-CC32CE382819}" type="parTrans" cxnId="{D1A968B8-B71F-417C-856E-285BAFEC852B}">
      <dgm:prSet/>
      <dgm:spPr/>
      <dgm:t>
        <a:bodyPr/>
        <a:lstStyle/>
        <a:p>
          <a:endParaRPr lang="en-US"/>
        </a:p>
      </dgm:t>
    </dgm:pt>
    <dgm:pt modelId="{8987190A-1116-4D26-90DB-2C0E0CF13F2A}" type="sibTrans" cxnId="{D1A968B8-B71F-417C-856E-285BAFEC852B}">
      <dgm:prSet/>
      <dgm:spPr/>
      <dgm:t>
        <a:bodyPr/>
        <a:lstStyle/>
        <a:p>
          <a:endParaRPr lang="en-US"/>
        </a:p>
      </dgm:t>
    </dgm:pt>
    <dgm:pt modelId="{5B180640-D5CC-4885-B7BA-9D6E4D2E530E}">
      <dgm:prSet/>
      <dgm:spPr>
        <a:solidFill>
          <a:schemeClr val="accent2">
            <a:lumMod val="75000"/>
          </a:schemeClr>
        </a:solidFill>
      </dgm:spPr>
      <dgm:t>
        <a:bodyPr/>
        <a:lstStyle/>
        <a:p>
          <a:r>
            <a:rPr lang="en-US" dirty="0"/>
            <a:t>Creative activities can also help people with dementia and their caregivers participate together, even if the activity doesn't rely on skills like memory or verbal communication to create meaningful engagement or work with community partners to bring music, art, or poetry programming to the library.</a:t>
          </a:r>
        </a:p>
      </dgm:t>
    </dgm:pt>
    <dgm:pt modelId="{90F884BD-1310-4417-BB2E-6B7E112D9757}" type="parTrans" cxnId="{FC01FD56-6C1B-4B8A-9CAB-F315C4C109B7}">
      <dgm:prSet/>
      <dgm:spPr/>
      <dgm:t>
        <a:bodyPr/>
        <a:lstStyle/>
        <a:p>
          <a:endParaRPr lang="en-US"/>
        </a:p>
      </dgm:t>
    </dgm:pt>
    <dgm:pt modelId="{556154EF-15A8-46AE-BA6D-FB608B674613}" type="sibTrans" cxnId="{FC01FD56-6C1B-4B8A-9CAB-F315C4C109B7}">
      <dgm:prSet/>
      <dgm:spPr/>
      <dgm:t>
        <a:bodyPr/>
        <a:lstStyle/>
        <a:p>
          <a:endParaRPr lang="en-US"/>
        </a:p>
      </dgm:t>
    </dgm:pt>
    <dgm:pt modelId="{5AFB601B-7279-49A8-BAFE-6B25FAF52DD3}" type="pres">
      <dgm:prSet presAssocID="{3458EB2E-D22F-4A79-A55B-4162347401AB}" presName="diagram" presStyleCnt="0">
        <dgm:presLayoutVars>
          <dgm:dir/>
          <dgm:resizeHandles val="exact"/>
        </dgm:presLayoutVars>
      </dgm:prSet>
      <dgm:spPr/>
    </dgm:pt>
    <dgm:pt modelId="{6C62694E-7746-4E2B-ADA6-CBC57269455E}" type="pres">
      <dgm:prSet presAssocID="{7018BEF4-F163-48CC-89A0-CEE77AA9CBB4}" presName="node" presStyleLbl="node1" presStyleIdx="0" presStyleCnt="3" custScaleX="115193">
        <dgm:presLayoutVars>
          <dgm:bulletEnabled val="1"/>
        </dgm:presLayoutVars>
      </dgm:prSet>
      <dgm:spPr/>
    </dgm:pt>
    <dgm:pt modelId="{610E8AB6-718E-4904-A013-545A28B58BD3}" type="pres">
      <dgm:prSet presAssocID="{30FB9168-03A1-4E5F-893C-21EE2B6C043C}" presName="sibTrans" presStyleCnt="0"/>
      <dgm:spPr/>
    </dgm:pt>
    <dgm:pt modelId="{EE182F7B-04CE-42EF-82FC-FB3A523C92DA}" type="pres">
      <dgm:prSet presAssocID="{F2C89D48-718F-48EC-907E-02671F72817A}" presName="node" presStyleLbl="node1" presStyleIdx="1" presStyleCnt="3" custScaleX="132537">
        <dgm:presLayoutVars>
          <dgm:bulletEnabled val="1"/>
        </dgm:presLayoutVars>
      </dgm:prSet>
      <dgm:spPr/>
    </dgm:pt>
    <dgm:pt modelId="{B5B1619F-B632-46D3-8BB7-DD29C7009F0F}" type="pres">
      <dgm:prSet presAssocID="{8987190A-1116-4D26-90DB-2C0E0CF13F2A}" presName="sibTrans" presStyleCnt="0"/>
      <dgm:spPr/>
    </dgm:pt>
    <dgm:pt modelId="{9E5093E2-4DC4-464E-A6C5-846C5376560A}" type="pres">
      <dgm:prSet presAssocID="{5B180640-D5CC-4885-B7BA-9D6E4D2E530E}" presName="node" presStyleLbl="node1" presStyleIdx="2" presStyleCnt="3" custScaleX="263209">
        <dgm:presLayoutVars>
          <dgm:bulletEnabled val="1"/>
        </dgm:presLayoutVars>
      </dgm:prSet>
      <dgm:spPr/>
    </dgm:pt>
  </dgm:ptLst>
  <dgm:cxnLst>
    <dgm:cxn modelId="{DCCCDE46-A1DD-46B0-9CC5-21E71D610D17}" srcId="{3458EB2E-D22F-4A79-A55B-4162347401AB}" destId="{7018BEF4-F163-48CC-89A0-CEE77AA9CBB4}" srcOrd="0" destOrd="0" parTransId="{B08CD52A-D14D-4D77-8F3E-91E85BC8325C}" sibTransId="{30FB9168-03A1-4E5F-893C-21EE2B6C043C}"/>
    <dgm:cxn modelId="{A9877F6B-AEC6-4DAA-B900-BF1AB3881E68}" type="presOf" srcId="{5B180640-D5CC-4885-B7BA-9D6E4D2E530E}" destId="{9E5093E2-4DC4-464E-A6C5-846C5376560A}" srcOrd="0" destOrd="0" presId="urn:microsoft.com/office/officeart/2005/8/layout/default"/>
    <dgm:cxn modelId="{F352EA73-F44F-4AEE-B3D7-05EBB03FFFF3}" type="presOf" srcId="{7018BEF4-F163-48CC-89A0-CEE77AA9CBB4}" destId="{6C62694E-7746-4E2B-ADA6-CBC57269455E}" srcOrd="0" destOrd="0" presId="urn:microsoft.com/office/officeart/2005/8/layout/default"/>
    <dgm:cxn modelId="{FC01FD56-6C1B-4B8A-9CAB-F315C4C109B7}" srcId="{3458EB2E-D22F-4A79-A55B-4162347401AB}" destId="{5B180640-D5CC-4885-B7BA-9D6E4D2E530E}" srcOrd="2" destOrd="0" parTransId="{90F884BD-1310-4417-BB2E-6B7E112D9757}" sibTransId="{556154EF-15A8-46AE-BA6D-FB608B674613}"/>
    <dgm:cxn modelId="{82AA3A94-20D4-48E9-8832-860DABF3F1F6}" type="presOf" srcId="{F2C89D48-718F-48EC-907E-02671F72817A}" destId="{EE182F7B-04CE-42EF-82FC-FB3A523C92DA}" srcOrd="0" destOrd="0" presId="urn:microsoft.com/office/officeart/2005/8/layout/default"/>
    <dgm:cxn modelId="{D1A968B8-B71F-417C-856E-285BAFEC852B}" srcId="{3458EB2E-D22F-4A79-A55B-4162347401AB}" destId="{F2C89D48-718F-48EC-907E-02671F72817A}" srcOrd="1" destOrd="0" parTransId="{259AC287-4597-4A72-BEA5-CC32CE382819}" sibTransId="{8987190A-1116-4D26-90DB-2C0E0CF13F2A}"/>
    <dgm:cxn modelId="{C4B43CEC-1AFD-448B-B932-2C07364EF545}" type="presOf" srcId="{3458EB2E-D22F-4A79-A55B-4162347401AB}" destId="{5AFB601B-7279-49A8-BAFE-6B25FAF52DD3}" srcOrd="0" destOrd="0" presId="urn:microsoft.com/office/officeart/2005/8/layout/default"/>
    <dgm:cxn modelId="{078FC8A1-8079-44B1-9A5D-4EED116E7338}" type="presParOf" srcId="{5AFB601B-7279-49A8-BAFE-6B25FAF52DD3}" destId="{6C62694E-7746-4E2B-ADA6-CBC57269455E}" srcOrd="0" destOrd="0" presId="urn:microsoft.com/office/officeart/2005/8/layout/default"/>
    <dgm:cxn modelId="{66F36DC3-C0AF-4A1D-8FF9-3D59670F3150}" type="presParOf" srcId="{5AFB601B-7279-49A8-BAFE-6B25FAF52DD3}" destId="{610E8AB6-718E-4904-A013-545A28B58BD3}" srcOrd="1" destOrd="0" presId="urn:microsoft.com/office/officeart/2005/8/layout/default"/>
    <dgm:cxn modelId="{537E4F41-B43E-47D7-990E-472DE4469B96}" type="presParOf" srcId="{5AFB601B-7279-49A8-BAFE-6B25FAF52DD3}" destId="{EE182F7B-04CE-42EF-82FC-FB3A523C92DA}" srcOrd="2" destOrd="0" presId="urn:microsoft.com/office/officeart/2005/8/layout/default"/>
    <dgm:cxn modelId="{B6A6780D-F6C1-4477-8330-294499D547F4}" type="presParOf" srcId="{5AFB601B-7279-49A8-BAFE-6B25FAF52DD3}" destId="{B5B1619F-B632-46D3-8BB7-DD29C7009F0F}" srcOrd="3" destOrd="0" presId="urn:microsoft.com/office/officeart/2005/8/layout/default"/>
    <dgm:cxn modelId="{918B838C-ECFB-4F2E-9985-0E1D5E3F9B54}" type="presParOf" srcId="{5AFB601B-7279-49A8-BAFE-6B25FAF52DD3}" destId="{9E5093E2-4DC4-464E-A6C5-846C5376560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189E08-CBE5-481C-A6D9-BA6D351376A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E669310-C19E-44B7-8F6E-BF1EBEF0D9EF}">
      <dgm:prSet/>
      <dgm:spPr/>
      <dgm:t>
        <a:bodyPr/>
        <a:lstStyle/>
        <a:p>
          <a:pPr>
            <a:defRPr cap="all"/>
          </a:pPr>
          <a:r>
            <a:rPr lang="en-US" cap="none" dirty="0"/>
            <a:t>libraries can provide dementia collections with materials like puzzles, photobooks, and tools to keep the mind active and provide stimulation. </a:t>
          </a:r>
        </a:p>
        <a:p>
          <a:pPr>
            <a:defRPr cap="all"/>
          </a:pPr>
          <a:r>
            <a:rPr lang="en-US" cap="none" dirty="0"/>
            <a:t>Some libraries also offer dementia care kits, which can include reminiscing kits, sensory kits, and activity kits. </a:t>
          </a:r>
        </a:p>
      </dgm:t>
    </dgm:pt>
    <dgm:pt modelId="{D161DDB3-D61E-4AEB-933D-31E742DA5D58}" type="parTrans" cxnId="{E7427A71-336E-4529-97EC-99C35F24094C}">
      <dgm:prSet/>
      <dgm:spPr/>
      <dgm:t>
        <a:bodyPr/>
        <a:lstStyle/>
        <a:p>
          <a:endParaRPr lang="en-US"/>
        </a:p>
      </dgm:t>
    </dgm:pt>
    <dgm:pt modelId="{EC7C33D1-FEFD-4630-AA8F-C383B185992F}" type="sibTrans" cxnId="{E7427A71-336E-4529-97EC-99C35F24094C}">
      <dgm:prSet/>
      <dgm:spPr/>
      <dgm:t>
        <a:bodyPr/>
        <a:lstStyle/>
        <a:p>
          <a:endParaRPr lang="en-US"/>
        </a:p>
      </dgm:t>
    </dgm:pt>
    <dgm:pt modelId="{C7859C25-52A2-42EF-A663-053FC77CA14B}" type="pres">
      <dgm:prSet presAssocID="{BB189E08-CBE5-481C-A6D9-BA6D351376A2}" presName="hierChild1" presStyleCnt="0">
        <dgm:presLayoutVars>
          <dgm:chPref val="1"/>
          <dgm:dir/>
          <dgm:animOne val="branch"/>
          <dgm:animLvl val="lvl"/>
          <dgm:resizeHandles/>
        </dgm:presLayoutVars>
      </dgm:prSet>
      <dgm:spPr/>
    </dgm:pt>
    <dgm:pt modelId="{DEEA83FE-38E3-4407-95C9-BA9D875CF7EF}" type="pres">
      <dgm:prSet presAssocID="{DE669310-C19E-44B7-8F6E-BF1EBEF0D9EF}" presName="hierRoot1" presStyleCnt="0"/>
      <dgm:spPr/>
    </dgm:pt>
    <dgm:pt modelId="{F5A7178C-1440-4194-8011-40F85B54A6E5}" type="pres">
      <dgm:prSet presAssocID="{DE669310-C19E-44B7-8F6E-BF1EBEF0D9EF}" presName="composite" presStyleCnt="0"/>
      <dgm:spPr/>
    </dgm:pt>
    <dgm:pt modelId="{77B87284-0BD6-4E24-9852-E6E5523BE50E}" type="pres">
      <dgm:prSet presAssocID="{DE669310-C19E-44B7-8F6E-BF1EBEF0D9EF}" presName="background" presStyleLbl="node0" presStyleIdx="0" presStyleCnt="1"/>
      <dgm:spPr/>
    </dgm:pt>
    <dgm:pt modelId="{B04A314F-DF98-47C7-98F4-DA872F902C91}" type="pres">
      <dgm:prSet presAssocID="{DE669310-C19E-44B7-8F6E-BF1EBEF0D9EF}" presName="text" presStyleLbl="fgAcc0" presStyleIdx="0" presStyleCnt="1">
        <dgm:presLayoutVars>
          <dgm:chPref val="3"/>
        </dgm:presLayoutVars>
      </dgm:prSet>
      <dgm:spPr/>
    </dgm:pt>
    <dgm:pt modelId="{31062181-7BBD-454A-8EEF-4913EB3E8AF4}" type="pres">
      <dgm:prSet presAssocID="{DE669310-C19E-44B7-8F6E-BF1EBEF0D9EF}" presName="hierChild2" presStyleCnt="0"/>
      <dgm:spPr/>
    </dgm:pt>
  </dgm:ptLst>
  <dgm:cxnLst>
    <dgm:cxn modelId="{E7427A71-336E-4529-97EC-99C35F24094C}" srcId="{BB189E08-CBE5-481C-A6D9-BA6D351376A2}" destId="{DE669310-C19E-44B7-8F6E-BF1EBEF0D9EF}" srcOrd="0" destOrd="0" parTransId="{D161DDB3-D61E-4AEB-933D-31E742DA5D58}" sibTransId="{EC7C33D1-FEFD-4630-AA8F-C383B185992F}"/>
    <dgm:cxn modelId="{F38436EA-C19E-43DD-A22C-74E0BEC21017}" type="presOf" srcId="{DE669310-C19E-44B7-8F6E-BF1EBEF0D9EF}" destId="{B04A314F-DF98-47C7-98F4-DA872F902C91}" srcOrd="0" destOrd="0" presId="urn:microsoft.com/office/officeart/2005/8/layout/hierarchy1"/>
    <dgm:cxn modelId="{C11AB4FD-00A5-4312-A1DF-7E16FA2DC0FD}" type="presOf" srcId="{BB189E08-CBE5-481C-A6D9-BA6D351376A2}" destId="{C7859C25-52A2-42EF-A663-053FC77CA14B}" srcOrd="0" destOrd="0" presId="urn:microsoft.com/office/officeart/2005/8/layout/hierarchy1"/>
    <dgm:cxn modelId="{8CB178BF-5620-41A3-83CA-C9C8277C1100}" type="presParOf" srcId="{C7859C25-52A2-42EF-A663-053FC77CA14B}" destId="{DEEA83FE-38E3-4407-95C9-BA9D875CF7EF}" srcOrd="0" destOrd="0" presId="urn:microsoft.com/office/officeart/2005/8/layout/hierarchy1"/>
    <dgm:cxn modelId="{4BE3A191-7587-4CC1-AF5A-4EA5EF6733F2}" type="presParOf" srcId="{DEEA83FE-38E3-4407-95C9-BA9D875CF7EF}" destId="{F5A7178C-1440-4194-8011-40F85B54A6E5}" srcOrd="0" destOrd="0" presId="urn:microsoft.com/office/officeart/2005/8/layout/hierarchy1"/>
    <dgm:cxn modelId="{75104649-E1AF-47F1-AB54-2D2FE8184B78}" type="presParOf" srcId="{F5A7178C-1440-4194-8011-40F85B54A6E5}" destId="{77B87284-0BD6-4E24-9852-E6E5523BE50E}" srcOrd="0" destOrd="0" presId="urn:microsoft.com/office/officeart/2005/8/layout/hierarchy1"/>
    <dgm:cxn modelId="{8A0D2EED-83EE-498D-8EC3-0604BE86A190}" type="presParOf" srcId="{F5A7178C-1440-4194-8011-40F85B54A6E5}" destId="{B04A314F-DF98-47C7-98F4-DA872F902C91}" srcOrd="1" destOrd="0" presId="urn:microsoft.com/office/officeart/2005/8/layout/hierarchy1"/>
    <dgm:cxn modelId="{A2DB41D8-21F4-4613-A563-B076D1340EE1}" type="presParOf" srcId="{DEEA83FE-38E3-4407-95C9-BA9D875CF7EF}" destId="{31062181-7BBD-454A-8EEF-4913EB3E8AF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2751779-5580-4372-A14B-E31995F3EA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4D4CBFE-6F27-4E31-B6C7-4EBA00692A19}">
      <dgm:prSet/>
      <dgm:spPr/>
      <dgm:t>
        <a:bodyPr/>
        <a:lstStyle/>
        <a:p>
          <a:r>
            <a:rPr lang="en-US"/>
            <a:t>Provide</a:t>
          </a:r>
        </a:p>
      </dgm:t>
    </dgm:pt>
    <dgm:pt modelId="{6124CC73-E3D2-481B-9A6E-C7C1AC277458}" type="parTrans" cxnId="{74A49BDC-B8C7-499E-A952-73C024B857CD}">
      <dgm:prSet/>
      <dgm:spPr/>
      <dgm:t>
        <a:bodyPr/>
        <a:lstStyle/>
        <a:p>
          <a:endParaRPr lang="en-US"/>
        </a:p>
      </dgm:t>
    </dgm:pt>
    <dgm:pt modelId="{7748286F-F25E-43F6-93E7-B63D83998604}" type="sibTrans" cxnId="{74A49BDC-B8C7-499E-A952-73C024B857CD}">
      <dgm:prSet/>
      <dgm:spPr/>
      <dgm:t>
        <a:bodyPr/>
        <a:lstStyle/>
        <a:p>
          <a:endParaRPr lang="en-US"/>
        </a:p>
      </dgm:t>
    </dgm:pt>
    <dgm:pt modelId="{837D423C-380D-4669-ADAF-341350D05FFC}">
      <dgm:prSet/>
      <dgm:spPr/>
      <dgm:t>
        <a:bodyPr/>
        <a:lstStyle/>
        <a:p>
          <a:r>
            <a:rPr lang="en-US" dirty="0"/>
            <a:t>Dementia awareness training for staff. </a:t>
          </a:r>
        </a:p>
      </dgm:t>
    </dgm:pt>
    <dgm:pt modelId="{1C789A6F-881F-42BC-8274-D4A7D3A040FD}" type="parTrans" cxnId="{C73D2826-ACD9-4364-9532-C3F6B44BCF24}">
      <dgm:prSet/>
      <dgm:spPr/>
      <dgm:t>
        <a:bodyPr/>
        <a:lstStyle/>
        <a:p>
          <a:endParaRPr lang="en-US"/>
        </a:p>
      </dgm:t>
    </dgm:pt>
    <dgm:pt modelId="{757AE2B4-A9BF-488A-BF3D-F456D5C3DA5E}" type="sibTrans" cxnId="{C73D2826-ACD9-4364-9532-C3F6B44BCF24}">
      <dgm:prSet/>
      <dgm:spPr/>
      <dgm:t>
        <a:bodyPr/>
        <a:lstStyle/>
        <a:p>
          <a:endParaRPr lang="en-US"/>
        </a:p>
      </dgm:t>
    </dgm:pt>
    <dgm:pt modelId="{60539BC2-5F3C-4ACC-828D-FB34631DF828}">
      <dgm:prSet/>
      <dgm:spPr/>
      <dgm:t>
        <a:bodyPr/>
        <a:lstStyle/>
        <a:p>
          <a:r>
            <a:rPr lang="en-US"/>
            <a:t>Host</a:t>
          </a:r>
        </a:p>
      </dgm:t>
    </dgm:pt>
    <dgm:pt modelId="{CCF4312D-87A5-42AE-BAB2-3E961B41C1F1}" type="parTrans" cxnId="{4EA0749C-3CA0-4D8F-85ED-1CB134C46CBA}">
      <dgm:prSet/>
      <dgm:spPr/>
      <dgm:t>
        <a:bodyPr/>
        <a:lstStyle/>
        <a:p>
          <a:endParaRPr lang="en-US"/>
        </a:p>
      </dgm:t>
    </dgm:pt>
    <dgm:pt modelId="{74A2465A-5328-423E-B014-B7E119A94A8B}" type="sibTrans" cxnId="{4EA0749C-3CA0-4D8F-85ED-1CB134C46CBA}">
      <dgm:prSet/>
      <dgm:spPr/>
      <dgm:t>
        <a:bodyPr/>
        <a:lstStyle/>
        <a:p>
          <a:endParaRPr lang="en-US"/>
        </a:p>
      </dgm:t>
    </dgm:pt>
    <dgm:pt modelId="{01596EA1-ABB3-4662-92A3-CB78354340C5}">
      <dgm:prSet/>
      <dgm:spPr/>
      <dgm:t>
        <a:bodyPr/>
        <a:lstStyle/>
        <a:p>
          <a:r>
            <a:rPr lang="en-US" dirty="0"/>
            <a:t>Educational sessions for the public about dementia. </a:t>
          </a:r>
        </a:p>
      </dgm:t>
    </dgm:pt>
    <dgm:pt modelId="{56269D5B-5807-4C8F-AEC3-F71E7F23C2B7}" type="parTrans" cxnId="{89B1E17E-A564-4710-9406-77A32B6BA366}">
      <dgm:prSet/>
      <dgm:spPr/>
      <dgm:t>
        <a:bodyPr/>
        <a:lstStyle/>
        <a:p>
          <a:endParaRPr lang="en-US"/>
        </a:p>
      </dgm:t>
    </dgm:pt>
    <dgm:pt modelId="{AD01186A-C5B3-475C-A430-23E59386731C}" type="sibTrans" cxnId="{89B1E17E-A564-4710-9406-77A32B6BA366}">
      <dgm:prSet/>
      <dgm:spPr/>
      <dgm:t>
        <a:bodyPr/>
        <a:lstStyle/>
        <a:p>
          <a:endParaRPr lang="en-US"/>
        </a:p>
      </dgm:t>
    </dgm:pt>
    <dgm:pt modelId="{CB23ED74-9A38-4124-8103-8E625A8BB007}">
      <dgm:prSet/>
      <dgm:spPr/>
      <dgm:t>
        <a:bodyPr/>
        <a:lstStyle/>
        <a:p>
          <a:r>
            <a:rPr lang="en-US"/>
            <a:t>Provide</a:t>
          </a:r>
        </a:p>
      </dgm:t>
    </dgm:pt>
    <dgm:pt modelId="{150F86AF-94D8-40DC-88BE-0F5ABC868D30}" type="parTrans" cxnId="{C84F1C49-0C64-4920-954A-8328758732F7}">
      <dgm:prSet/>
      <dgm:spPr/>
      <dgm:t>
        <a:bodyPr/>
        <a:lstStyle/>
        <a:p>
          <a:endParaRPr lang="en-US"/>
        </a:p>
      </dgm:t>
    </dgm:pt>
    <dgm:pt modelId="{4AD87B75-306D-4D3F-BC34-26EA5701D3BF}" type="sibTrans" cxnId="{C84F1C49-0C64-4920-954A-8328758732F7}">
      <dgm:prSet/>
      <dgm:spPr/>
      <dgm:t>
        <a:bodyPr/>
        <a:lstStyle/>
        <a:p>
          <a:endParaRPr lang="en-US"/>
        </a:p>
      </dgm:t>
    </dgm:pt>
    <dgm:pt modelId="{6A7A5DAD-E9BC-4A1D-B9B1-497DF4C0AB40}">
      <dgm:prSet/>
      <dgm:spPr/>
      <dgm:t>
        <a:bodyPr/>
        <a:lstStyle/>
        <a:p>
          <a:r>
            <a:rPr lang="en-US"/>
            <a:t>Assistive technologies for patrons. </a:t>
          </a:r>
        </a:p>
      </dgm:t>
    </dgm:pt>
    <dgm:pt modelId="{39122AA4-FBB1-4EA6-A3A8-5C0EA31D181D}" type="parTrans" cxnId="{98EDB98D-DF35-4012-A6FB-1AF120A787DC}">
      <dgm:prSet/>
      <dgm:spPr/>
      <dgm:t>
        <a:bodyPr/>
        <a:lstStyle/>
        <a:p>
          <a:endParaRPr lang="en-US"/>
        </a:p>
      </dgm:t>
    </dgm:pt>
    <dgm:pt modelId="{7AA3ACC6-61CE-4DC5-A712-51A64EFD56CD}" type="sibTrans" cxnId="{98EDB98D-DF35-4012-A6FB-1AF120A787DC}">
      <dgm:prSet/>
      <dgm:spPr/>
      <dgm:t>
        <a:bodyPr/>
        <a:lstStyle/>
        <a:p>
          <a:endParaRPr lang="en-US"/>
        </a:p>
      </dgm:t>
    </dgm:pt>
    <dgm:pt modelId="{0C47E135-6873-44DD-B0FB-71BDD5A35F2D}" type="pres">
      <dgm:prSet presAssocID="{02751779-5580-4372-A14B-E31995F3EADC}" presName="linear" presStyleCnt="0">
        <dgm:presLayoutVars>
          <dgm:animLvl val="lvl"/>
          <dgm:resizeHandles val="exact"/>
        </dgm:presLayoutVars>
      </dgm:prSet>
      <dgm:spPr/>
    </dgm:pt>
    <dgm:pt modelId="{118CC431-12AD-4B75-823E-BBED3FC66ABB}" type="pres">
      <dgm:prSet presAssocID="{34D4CBFE-6F27-4E31-B6C7-4EBA00692A19}" presName="parentText" presStyleLbl="node1" presStyleIdx="0" presStyleCnt="3">
        <dgm:presLayoutVars>
          <dgm:chMax val="0"/>
          <dgm:bulletEnabled val="1"/>
        </dgm:presLayoutVars>
      </dgm:prSet>
      <dgm:spPr/>
    </dgm:pt>
    <dgm:pt modelId="{EB84247D-C893-447D-9867-241BB1AE5CDE}" type="pres">
      <dgm:prSet presAssocID="{34D4CBFE-6F27-4E31-B6C7-4EBA00692A19}" presName="childText" presStyleLbl="revTx" presStyleIdx="0" presStyleCnt="3">
        <dgm:presLayoutVars>
          <dgm:bulletEnabled val="1"/>
        </dgm:presLayoutVars>
      </dgm:prSet>
      <dgm:spPr/>
    </dgm:pt>
    <dgm:pt modelId="{FD21B9D1-0AE6-4EFD-B008-F42ED6C8E1E4}" type="pres">
      <dgm:prSet presAssocID="{60539BC2-5F3C-4ACC-828D-FB34631DF828}" presName="parentText" presStyleLbl="node1" presStyleIdx="1" presStyleCnt="3">
        <dgm:presLayoutVars>
          <dgm:chMax val="0"/>
          <dgm:bulletEnabled val="1"/>
        </dgm:presLayoutVars>
      </dgm:prSet>
      <dgm:spPr/>
    </dgm:pt>
    <dgm:pt modelId="{754AE178-BFAD-4CF7-9B6D-A87DAD28601C}" type="pres">
      <dgm:prSet presAssocID="{60539BC2-5F3C-4ACC-828D-FB34631DF828}" presName="childText" presStyleLbl="revTx" presStyleIdx="1" presStyleCnt="3">
        <dgm:presLayoutVars>
          <dgm:bulletEnabled val="1"/>
        </dgm:presLayoutVars>
      </dgm:prSet>
      <dgm:spPr/>
    </dgm:pt>
    <dgm:pt modelId="{91999A02-F6BC-488F-BFC5-1648CC6ABE73}" type="pres">
      <dgm:prSet presAssocID="{CB23ED74-9A38-4124-8103-8E625A8BB007}" presName="parentText" presStyleLbl="node1" presStyleIdx="2" presStyleCnt="3">
        <dgm:presLayoutVars>
          <dgm:chMax val="0"/>
          <dgm:bulletEnabled val="1"/>
        </dgm:presLayoutVars>
      </dgm:prSet>
      <dgm:spPr/>
    </dgm:pt>
    <dgm:pt modelId="{69723A3D-A9F6-4C86-90DF-4155303CA1B8}" type="pres">
      <dgm:prSet presAssocID="{CB23ED74-9A38-4124-8103-8E625A8BB007}" presName="childText" presStyleLbl="revTx" presStyleIdx="2" presStyleCnt="3">
        <dgm:presLayoutVars>
          <dgm:bulletEnabled val="1"/>
        </dgm:presLayoutVars>
      </dgm:prSet>
      <dgm:spPr/>
    </dgm:pt>
  </dgm:ptLst>
  <dgm:cxnLst>
    <dgm:cxn modelId="{2265DC06-41DC-4773-B3DF-D7F7A89EB4C3}" type="presOf" srcId="{34D4CBFE-6F27-4E31-B6C7-4EBA00692A19}" destId="{118CC431-12AD-4B75-823E-BBED3FC66ABB}" srcOrd="0" destOrd="0" presId="urn:microsoft.com/office/officeart/2005/8/layout/vList2"/>
    <dgm:cxn modelId="{33697207-CB33-4F70-86BB-52C76BE6E2FB}" type="presOf" srcId="{02751779-5580-4372-A14B-E31995F3EADC}" destId="{0C47E135-6873-44DD-B0FB-71BDD5A35F2D}" srcOrd="0" destOrd="0" presId="urn:microsoft.com/office/officeart/2005/8/layout/vList2"/>
    <dgm:cxn modelId="{C73D2826-ACD9-4364-9532-C3F6B44BCF24}" srcId="{34D4CBFE-6F27-4E31-B6C7-4EBA00692A19}" destId="{837D423C-380D-4669-ADAF-341350D05FFC}" srcOrd="0" destOrd="0" parTransId="{1C789A6F-881F-42BC-8274-D4A7D3A040FD}" sibTransId="{757AE2B4-A9BF-488A-BF3D-F456D5C3DA5E}"/>
    <dgm:cxn modelId="{19EB185E-F099-4841-81BD-738FB6DEB2C2}" type="presOf" srcId="{837D423C-380D-4669-ADAF-341350D05FFC}" destId="{EB84247D-C893-447D-9867-241BB1AE5CDE}" srcOrd="0" destOrd="0" presId="urn:microsoft.com/office/officeart/2005/8/layout/vList2"/>
    <dgm:cxn modelId="{C84F1C49-0C64-4920-954A-8328758732F7}" srcId="{02751779-5580-4372-A14B-E31995F3EADC}" destId="{CB23ED74-9A38-4124-8103-8E625A8BB007}" srcOrd="2" destOrd="0" parTransId="{150F86AF-94D8-40DC-88BE-0F5ABC868D30}" sibTransId="{4AD87B75-306D-4D3F-BC34-26EA5701D3BF}"/>
    <dgm:cxn modelId="{69BEFB69-1BA2-4712-984F-CBF0FE34302F}" type="presOf" srcId="{CB23ED74-9A38-4124-8103-8E625A8BB007}" destId="{91999A02-F6BC-488F-BFC5-1648CC6ABE73}" srcOrd="0" destOrd="0" presId="urn:microsoft.com/office/officeart/2005/8/layout/vList2"/>
    <dgm:cxn modelId="{F44B234E-CB02-4990-A9CB-9D0B6312FEBC}" type="presOf" srcId="{01596EA1-ABB3-4662-92A3-CB78354340C5}" destId="{754AE178-BFAD-4CF7-9B6D-A87DAD28601C}" srcOrd="0" destOrd="0" presId="urn:microsoft.com/office/officeart/2005/8/layout/vList2"/>
    <dgm:cxn modelId="{89B1E17E-A564-4710-9406-77A32B6BA366}" srcId="{60539BC2-5F3C-4ACC-828D-FB34631DF828}" destId="{01596EA1-ABB3-4662-92A3-CB78354340C5}" srcOrd="0" destOrd="0" parTransId="{56269D5B-5807-4C8F-AEC3-F71E7F23C2B7}" sibTransId="{AD01186A-C5B3-475C-A430-23E59386731C}"/>
    <dgm:cxn modelId="{98EDB98D-DF35-4012-A6FB-1AF120A787DC}" srcId="{CB23ED74-9A38-4124-8103-8E625A8BB007}" destId="{6A7A5DAD-E9BC-4A1D-B9B1-497DF4C0AB40}" srcOrd="0" destOrd="0" parTransId="{39122AA4-FBB1-4EA6-A3A8-5C0EA31D181D}" sibTransId="{7AA3ACC6-61CE-4DC5-A712-51A64EFD56CD}"/>
    <dgm:cxn modelId="{4EA0749C-3CA0-4D8F-85ED-1CB134C46CBA}" srcId="{02751779-5580-4372-A14B-E31995F3EADC}" destId="{60539BC2-5F3C-4ACC-828D-FB34631DF828}" srcOrd="1" destOrd="0" parTransId="{CCF4312D-87A5-42AE-BAB2-3E961B41C1F1}" sibTransId="{74A2465A-5328-423E-B014-B7E119A94A8B}"/>
    <dgm:cxn modelId="{D4B8A6AA-B17E-4641-9F56-7B04547A1AA7}" type="presOf" srcId="{6A7A5DAD-E9BC-4A1D-B9B1-497DF4C0AB40}" destId="{69723A3D-A9F6-4C86-90DF-4155303CA1B8}" srcOrd="0" destOrd="0" presId="urn:microsoft.com/office/officeart/2005/8/layout/vList2"/>
    <dgm:cxn modelId="{74A49BDC-B8C7-499E-A952-73C024B857CD}" srcId="{02751779-5580-4372-A14B-E31995F3EADC}" destId="{34D4CBFE-6F27-4E31-B6C7-4EBA00692A19}" srcOrd="0" destOrd="0" parTransId="{6124CC73-E3D2-481B-9A6E-C7C1AC277458}" sibTransId="{7748286F-F25E-43F6-93E7-B63D83998604}"/>
    <dgm:cxn modelId="{7487B4E6-94BC-478C-A73E-996BB2BCEF8D}" type="presOf" srcId="{60539BC2-5F3C-4ACC-828D-FB34631DF828}" destId="{FD21B9D1-0AE6-4EFD-B008-F42ED6C8E1E4}" srcOrd="0" destOrd="0" presId="urn:microsoft.com/office/officeart/2005/8/layout/vList2"/>
    <dgm:cxn modelId="{EDE08E26-1C00-48F3-9137-2F7020D4C360}" type="presParOf" srcId="{0C47E135-6873-44DD-B0FB-71BDD5A35F2D}" destId="{118CC431-12AD-4B75-823E-BBED3FC66ABB}" srcOrd="0" destOrd="0" presId="urn:microsoft.com/office/officeart/2005/8/layout/vList2"/>
    <dgm:cxn modelId="{9891640C-9777-4DCA-9959-FBDEDA004727}" type="presParOf" srcId="{0C47E135-6873-44DD-B0FB-71BDD5A35F2D}" destId="{EB84247D-C893-447D-9867-241BB1AE5CDE}" srcOrd="1" destOrd="0" presId="urn:microsoft.com/office/officeart/2005/8/layout/vList2"/>
    <dgm:cxn modelId="{10A7671A-6E52-4FA6-A111-37B1209AB041}" type="presParOf" srcId="{0C47E135-6873-44DD-B0FB-71BDD5A35F2D}" destId="{FD21B9D1-0AE6-4EFD-B008-F42ED6C8E1E4}" srcOrd="2" destOrd="0" presId="urn:microsoft.com/office/officeart/2005/8/layout/vList2"/>
    <dgm:cxn modelId="{B4253870-CA83-40F6-A438-826DB8DC4613}" type="presParOf" srcId="{0C47E135-6873-44DD-B0FB-71BDD5A35F2D}" destId="{754AE178-BFAD-4CF7-9B6D-A87DAD28601C}" srcOrd="3" destOrd="0" presId="urn:microsoft.com/office/officeart/2005/8/layout/vList2"/>
    <dgm:cxn modelId="{ED162C5E-6AB8-4CC4-B3E2-C391F1ACE010}" type="presParOf" srcId="{0C47E135-6873-44DD-B0FB-71BDD5A35F2D}" destId="{91999A02-F6BC-488F-BFC5-1648CC6ABE73}" srcOrd="4" destOrd="0" presId="urn:microsoft.com/office/officeart/2005/8/layout/vList2"/>
    <dgm:cxn modelId="{51221F59-8237-49ED-9A13-8BB2A933ECA4}" type="presParOf" srcId="{0C47E135-6873-44DD-B0FB-71BDD5A35F2D}" destId="{69723A3D-A9F6-4C86-90DF-4155303CA1B8}"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902E0-10D9-4E79-8449-8E9B25822229}">
      <dsp:nvSpPr>
        <dsp:cNvPr id="0" name=""/>
        <dsp:cNvSpPr/>
      </dsp:nvSpPr>
      <dsp:spPr>
        <a:xfrm>
          <a:off x="0" y="1766"/>
          <a:ext cx="2715768" cy="116590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Everyone’s brain ages, but it’s not what most people think. </a:t>
          </a:r>
        </a:p>
      </dsp:txBody>
      <dsp:txXfrm>
        <a:off x="56915" y="58681"/>
        <a:ext cx="2601938" cy="1052077"/>
      </dsp:txXfrm>
    </dsp:sp>
    <dsp:sp modelId="{9BF32974-96EA-4228-BDC4-D937F5DAC53F}">
      <dsp:nvSpPr>
        <dsp:cNvPr id="0" name=""/>
        <dsp:cNvSpPr/>
      </dsp:nvSpPr>
      <dsp:spPr>
        <a:xfrm>
          <a:off x="0" y="1225968"/>
          <a:ext cx="2715768" cy="1165907"/>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FACT: until you are up in your 90s, you lose </a:t>
          </a:r>
          <a:r>
            <a:rPr lang="en-US" sz="1700" b="1" kern="1200"/>
            <a:t>less than 10 percent </a:t>
          </a:r>
          <a:r>
            <a:rPr lang="en-US" sz="1700" kern="1200"/>
            <a:t>of the cells in your brain.</a:t>
          </a:r>
        </a:p>
      </dsp:txBody>
      <dsp:txXfrm>
        <a:off x="56915" y="1282883"/>
        <a:ext cx="2601938" cy="1052077"/>
      </dsp:txXfrm>
    </dsp:sp>
    <dsp:sp modelId="{7E4405CC-4EAC-466F-9305-BBC3C90AC160}">
      <dsp:nvSpPr>
        <dsp:cNvPr id="0" name=""/>
        <dsp:cNvSpPr/>
      </dsp:nvSpPr>
      <dsp:spPr>
        <a:xfrm rot="5400000">
          <a:off x="4663421" y="619108"/>
          <a:ext cx="932725" cy="482803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Brain cells change in their structure: become smaller, they may shrink but not die.</a:t>
          </a:r>
        </a:p>
        <a:p>
          <a:pPr marL="171450" lvl="1" indent="-171450" algn="l" defTabSz="755650">
            <a:lnSpc>
              <a:spcPct val="90000"/>
            </a:lnSpc>
            <a:spcBef>
              <a:spcPct val="0"/>
            </a:spcBef>
            <a:spcAft>
              <a:spcPct val="15000"/>
            </a:spcAft>
            <a:buChar char="•"/>
          </a:pPr>
          <a:r>
            <a:rPr lang="en-US" sz="1700" kern="1200"/>
            <a:t>Blood flow may decrease.</a:t>
          </a:r>
        </a:p>
      </dsp:txBody>
      <dsp:txXfrm rot="-5400000">
        <a:off x="2715768" y="2612293"/>
        <a:ext cx="4782500" cy="841661"/>
      </dsp:txXfrm>
    </dsp:sp>
    <dsp:sp modelId="{E59CB5CC-BC8B-4D02-B9D2-FA89B9793DC5}">
      <dsp:nvSpPr>
        <dsp:cNvPr id="0" name=""/>
        <dsp:cNvSpPr/>
      </dsp:nvSpPr>
      <dsp:spPr>
        <a:xfrm>
          <a:off x="0" y="2450171"/>
          <a:ext cx="2715768" cy="1165907"/>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Why do we see shrinkage of the aging brain? </a:t>
          </a:r>
        </a:p>
      </dsp:txBody>
      <dsp:txXfrm>
        <a:off x="56915" y="2507086"/>
        <a:ext cx="2601938" cy="10520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83F48-EDE6-4472-890C-45A7B7FF6244}">
      <dsp:nvSpPr>
        <dsp:cNvPr id="0" name=""/>
        <dsp:cNvSpPr/>
      </dsp:nvSpPr>
      <dsp:spPr>
        <a:xfrm>
          <a:off x="0" y="2728"/>
          <a:ext cx="49291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41D536-7CBB-4EDE-B435-39DB42F56A8B}">
      <dsp:nvSpPr>
        <dsp:cNvPr id="0" name=""/>
        <dsp:cNvSpPr/>
      </dsp:nvSpPr>
      <dsp:spPr>
        <a:xfrm>
          <a:off x="0" y="2728"/>
          <a:ext cx="4929186" cy="186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Neuroscientist studying aging, found that even though those cells are shrinking, their effectiveness is </a:t>
          </a:r>
          <a:r>
            <a:rPr lang="en-US" sz="2600" b="1" kern="1200"/>
            <a:t>increased.</a:t>
          </a:r>
          <a:endParaRPr lang="en-US" sz="2600" kern="1200"/>
        </a:p>
      </dsp:txBody>
      <dsp:txXfrm>
        <a:off x="0" y="2728"/>
        <a:ext cx="4929186" cy="1860847"/>
      </dsp:txXfrm>
    </dsp:sp>
    <dsp:sp modelId="{7CF372D1-DD46-4EB2-ACF0-6DCB8C5B7FFE}">
      <dsp:nvSpPr>
        <dsp:cNvPr id="0" name=""/>
        <dsp:cNvSpPr/>
      </dsp:nvSpPr>
      <dsp:spPr>
        <a:xfrm>
          <a:off x="0" y="1863576"/>
          <a:ext cx="49291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FA127-7FBD-492A-8F2E-180603A73782}">
      <dsp:nvSpPr>
        <dsp:cNvPr id="0" name=""/>
        <dsp:cNvSpPr/>
      </dsp:nvSpPr>
      <dsp:spPr>
        <a:xfrm>
          <a:off x="0" y="1863576"/>
          <a:ext cx="4929186" cy="186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The connections are boosted between the cells so they can maintain a lot of their function even though they get smaller.</a:t>
          </a:r>
        </a:p>
      </dsp:txBody>
      <dsp:txXfrm>
        <a:off x="0" y="1863576"/>
        <a:ext cx="4929186" cy="1860847"/>
      </dsp:txXfrm>
    </dsp:sp>
    <dsp:sp modelId="{F0B41AE6-5E71-4DDE-914E-27ECA110E831}">
      <dsp:nvSpPr>
        <dsp:cNvPr id="0" name=""/>
        <dsp:cNvSpPr/>
      </dsp:nvSpPr>
      <dsp:spPr>
        <a:xfrm>
          <a:off x="0" y="3724423"/>
          <a:ext cx="49291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38CAE3-E4E5-438A-BDE0-B4C0CB03C391}">
      <dsp:nvSpPr>
        <dsp:cNvPr id="0" name=""/>
        <dsp:cNvSpPr/>
      </dsp:nvSpPr>
      <dsp:spPr>
        <a:xfrm>
          <a:off x="0" y="3724423"/>
          <a:ext cx="4929186" cy="1860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Dr. Barnes’ studies concluded 2 major findings.</a:t>
          </a:r>
        </a:p>
      </dsp:txBody>
      <dsp:txXfrm>
        <a:off x="0" y="3724423"/>
        <a:ext cx="4929186" cy="18608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96323-3766-4B2E-91A8-B6B312942456}">
      <dsp:nvSpPr>
        <dsp:cNvPr id="0" name=""/>
        <dsp:cNvSpPr/>
      </dsp:nvSpPr>
      <dsp:spPr>
        <a:xfrm>
          <a:off x="0" y="33212"/>
          <a:ext cx="3856434" cy="26371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One is that many of these connections become stronger. They’re compensating for the loss of the numbers of connections between cells.</a:t>
          </a:r>
        </a:p>
      </dsp:txBody>
      <dsp:txXfrm>
        <a:off x="128737" y="161949"/>
        <a:ext cx="3598960" cy="2379706"/>
      </dsp:txXfrm>
    </dsp:sp>
    <dsp:sp modelId="{8009FC05-CC2F-4FD4-ACCB-BD481F9BC18E}">
      <dsp:nvSpPr>
        <dsp:cNvPr id="0" name=""/>
        <dsp:cNvSpPr/>
      </dsp:nvSpPr>
      <dsp:spPr>
        <a:xfrm>
          <a:off x="0" y="2736632"/>
          <a:ext cx="3856434" cy="263718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Sometimes the cells/connections misfire:  </a:t>
          </a:r>
          <a:r>
            <a:rPr lang="en-US" sz="2300" kern="1200" dirty="0"/>
            <a:t>The way cells communicate with each other might be a little bit more hit-or-miss.</a:t>
          </a:r>
        </a:p>
      </dsp:txBody>
      <dsp:txXfrm>
        <a:off x="128737" y="2865369"/>
        <a:ext cx="3598960" cy="2379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02BF5-9BB4-4905-9B98-A25FB3F6A362}">
      <dsp:nvSpPr>
        <dsp:cNvPr id="0" name=""/>
        <dsp:cNvSpPr/>
      </dsp:nvSpPr>
      <dsp:spPr>
        <a:xfrm>
          <a:off x="0" y="316902"/>
          <a:ext cx="7543800" cy="14531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Physical activity increases blood flow to the brain and can also help improve mood and overall wellbeing.</a:t>
          </a:r>
        </a:p>
      </dsp:txBody>
      <dsp:txXfrm>
        <a:off x="70936" y="387838"/>
        <a:ext cx="7401928" cy="1311268"/>
      </dsp:txXfrm>
    </dsp:sp>
    <dsp:sp modelId="{C61D0141-FC9C-4E16-BF9D-678117D320CE}">
      <dsp:nvSpPr>
        <dsp:cNvPr id="0" name=""/>
        <dsp:cNvSpPr/>
      </dsp:nvSpPr>
      <dsp:spPr>
        <a:xfrm>
          <a:off x="0" y="1847802"/>
          <a:ext cx="7543800" cy="145314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Brisk walking benefits brain health, while aerobics can boost your heart rate, and weight training builds strength and flexibility.</a:t>
          </a:r>
        </a:p>
      </dsp:txBody>
      <dsp:txXfrm>
        <a:off x="70936" y="1918738"/>
        <a:ext cx="7401928" cy="13112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A27FE-7BCD-40D1-BD5E-F49BDA0BD734}">
      <dsp:nvSpPr>
        <dsp:cNvPr id="0" name=""/>
        <dsp:cNvSpPr/>
      </dsp:nvSpPr>
      <dsp:spPr>
        <a:xfrm>
          <a:off x="920" y="612085"/>
          <a:ext cx="3232267" cy="20524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15A6F1-913D-46EC-A8FC-08C0C5290CCD}">
      <dsp:nvSpPr>
        <dsp:cNvPr id="0" name=""/>
        <dsp:cNvSpPr/>
      </dsp:nvSpPr>
      <dsp:spPr>
        <a:xfrm>
          <a:off x="360061" y="953269"/>
          <a:ext cx="3232267" cy="20524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Challenge your brain by starting a new hobby like playing tennis, learning to speak a foreign language, trying a cooking class, or something you haven’t done before. </a:t>
          </a:r>
        </a:p>
      </dsp:txBody>
      <dsp:txXfrm>
        <a:off x="420176" y="1013384"/>
        <a:ext cx="3112037" cy="1932260"/>
      </dsp:txXfrm>
    </dsp:sp>
    <dsp:sp modelId="{D8763042-73C8-4362-9ACF-2EDC6C608170}">
      <dsp:nvSpPr>
        <dsp:cNvPr id="0" name=""/>
        <dsp:cNvSpPr/>
      </dsp:nvSpPr>
      <dsp:spPr>
        <a:xfrm>
          <a:off x="3951470" y="612085"/>
          <a:ext cx="3232267" cy="20524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14BC99-EE1A-40A7-91CD-0F3213429C1F}">
      <dsp:nvSpPr>
        <dsp:cNvPr id="0" name=""/>
        <dsp:cNvSpPr/>
      </dsp:nvSpPr>
      <dsp:spPr>
        <a:xfrm>
          <a:off x="4310611" y="953269"/>
          <a:ext cx="3232267" cy="20524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Even something as simple as brushing your teeth with your non-dominant hand stimulates the brain by forcing it to think outside of its normal routine.</a:t>
          </a:r>
        </a:p>
      </dsp:txBody>
      <dsp:txXfrm>
        <a:off x="4370726" y="1013384"/>
        <a:ext cx="3112037" cy="19322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27D04-82C1-43B0-8821-6CFF8535D53E}">
      <dsp:nvSpPr>
        <dsp:cNvPr id="0" name=""/>
        <dsp:cNvSpPr/>
      </dsp:nvSpPr>
      <dsp:spPr>
        <a:xfrm>
          <a:off x="1354359" y="91500"/>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29A66E-EA8F-4A75-889F-90B9FAAD9ED3}">
      <dsp:nvSpPr>
        <dsp:cNvPr id="0" name=""/>
        <dsp:cNvSpPr/>
      </dsp:nvSpPr>
      <dsp:spPr>
        <a:xfrm>
          <a:off x="1588359" y="325500"/>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093E85-CA8D-4E8F-AFA1-28CDFC6259C4}">
      <dsp:nvSpPr>
        <dsp:cNvPr id="0" name=""/>
        <dsp:cNvSpPr/>
      </dsp:nvSpPr>
      <dsp:spPr>
        <a:xfrm>
          <a:off x="718887" y="1531500"/>
          <a:ext cx="236894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Speak clearly and be patient</a:t>
          </a:r>
        </a:p>
      </dsp:txBody>
      <dsp:txXfrm>
        <a:off x="718887" y="1531500"/>
        <a:ext cx="2368944" cy="720000"/>
      </dsp:txXfrm>
    </dsp:sp>
    <dsp:sp modelId="{CF74D7AA-2FF2-46AE-B987-E604B0C40394}">
      <dsp:nvSpPr>
        <dsp:cNvPr id="0" name=""/>
        <dsp:cNvSpPr/>
      </dsp:nvSpPr>
      <dsp:spPr>
        <a:xfrm>
          <a:off x="3753831" y="91500"/>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C1897-D793-4613-BEF4-1C7E2B6042F5}">
      <dsp:nvSpPr>
        <dsp:cNvPr id="0" name=""/>
        <dsp:cNvSpPr/>
      </dsp:nvSpPr>
      <dsp:spPr>
        <a:xfrm>
          <a:off x="3987831" y="325500"/>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6CA54E-1495-4E33-AF0F-A840E59EF523}">
      <dsp:nvSpPr>
        <dsp:cNvPr id="0" name=""/>
        <dsp:cNvSpPr/>
      </dsp:nvSpPr>
      <dsp:spPr>
        <a:xfrm>
          <a:off x="3402831" y="15315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Listen closely</a:t>
          </a:r>
        </a:p>
      </dsp:txBody>
      <dsp:txXfrm>
        <a:off x="3402831" y="1531500"/>
        <a:ext cx="1800000" cy="720000"/>
      </dsp:txXfrm>
    </dsp:sp>
    <dsp:sp modelId="{C845E1B2-1836-46B0-95FA-A767CF0BB8A0}">
      <dsp:nvSpPr>
        <dsp:cNvPr id="0" name=""/>
        <dsp:cNvSpPr/>
      </dsp:nvSpPr>
      <dsp:spPr>
        <a:xfrm>
          <a:off x="5868831" y="91500"/>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900045-30F5-469B-A881-A3CAFF13F94A}">
      <dsp:nvSpPr>
        <dsp:cNvPr id="0" name=""/>
        <dsp:cNvSpPr/>
      </dsp:nvSpPr>
      <dsp:spPr>
        <a:xfrm>
          <a:off x="6102831" y="325500"/>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63B165-F479-4F16-B532-991BA8078CF3}">
      <dsp:nvSpPr>
        <dsp:cNvPr id="0" name=""/>
        <dsp:cNvSpPr/>
      </dsp:nvSpPr>
      <dsp:spPr>
        <a:xfrm>
          <a:off x="5517831" y="15315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Smile warmly and make eye contact</a:t>
          </a:r>
        </a:p>
      </dsp:txBody>
      <dsp:txXfrm>
        <a:off x="5517831" y="1531500"/>
        <a:ext cx="1800000" cy="720000"/>
      </dsp:txXfrm>
    </dsp:sp>
    <dsp:sp modelId="{EE7080BA-F580-4B91-9E95-DF09F1B1ED19}">
      <dsp:nvSpPr>
        <dsp:cNvPr id="0" name=""/>
        <dsp:cNvSpPr/>
      </dsp:nvSpPr>
      <dsp:spPr>
        <a:xfrm>
          <a:off x="1354359" y="2701500"/>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9CA0B1-44E3-465E-832E-4BE6E710BA3E}">
      <dsp:nvSpPr>
        <dsp:cNvPr id="0" name=""/>
        <dsp:cNvSpPr/>
      </dsp:nvSpPr>
      <dsp:spPr>
        <a:xfrm>
          <a:off x="1588359" y="2935500"/>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D5330F-5CE6-4B3C-B827-A85C867EF5B9}">
      <dsp:nvSpPr>
        <dsp:cNvPr id="0" name=""/>
        <dsp:cNvSpPr/>
      </dsp:nvSpPr>
      <dsp:spPr>
        <a:xfrm>
          <a:off x="1003359" y="41415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Respond to a look of distress</a:t>
          </a:r>
        </a:p>
      </dsp:txBody>
      <dsp:txXfrm>
        <a:off x="1003359" y="4141500"/>
        <a:ext cx="1800000" cy="720000"/>
      </dsp:txXfrm>
    </dsp:sp>
    <dsp:sp modelId="{61FF5793-C6C6-4BB4-AE50-5DCB390D908A}">
      <dsp:nvSpPr>
        <dsp:cNvPr id="0" name=""/>
        <dsp:cNvSpPr/>
      </dsp:nvSpPr>
      <dsp:spPr>
        <a:xfrm>
          <a:off x="3469359" y="2701500"/>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8CCCDA-F985-4C80-BFA8-2DF1FD1E25E9}">
      <dsp:nvSpPr>
        <dsp:cNvPr id="0" name=""/>
        <dsp:cNvSpPr/>
      </dsp:nvSpPr>
      <dsp:spPr>
        <a:xfrm>
          <a:off x="3703359" y="2935500"/>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AA49BC5-B7F9-4D22-879B-D3A11E5DBE0A}">
      <dsp:nvSpPr>
        <dsp:cNvPr id="0" name=""/>
        <dsp:cNvSpPr/>
      </dsp:nvSpPr>
      <dsp:spPr>
        <a:xfrm>
          <a:off x="3118359" y="41415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Help when confusion is present</a:t>
          </a:r>
        </a:p>
      </dsp:txBody>
      <dsp:txXfrm>
        <a:off x="3118359" y="4141500"/>
        <a:ext cx="1800000" cy="720000"/>
      </dsp:txXfrm>
    </dsp:sp>
    <dsp:sp modelId="{02220411-D34B-42E6-901B-AE35468154FB}">
      <dsp:nvSpPr>
        <dsp:cNvPr id="0" name=""/>
        <dsp:cNvSpPr/>
      </dsp:nvSpPr>
      <dsp:spPr>
        <a:xfrm>
          <a:off x="5584359" y="2701500"/>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460CC8-0D7C-465B-9C01-E7BC017F2F37}">
      <dsp:nvSpPr>
        <dsp:cNvPr id="0" name=""/>
        <dsp:cNvSpPr/>
      </dsp:nvSpPr>
      <dsp:spPr>
        <a:xfrm>
          <a:off x="5818359" y="2935500"/>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C58C7F-163A-4994-B552-90B4323A622C}">
      <dsp:nvSpPr>
        <dsp:cNvPr id="0" name=""/>
        <dsp:cNvSpPr/>
      </dsp:nvSpPr>
      <dsp:spPr>
        <a:xfrm>
          <a:off x="5233359" y="41415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t>Watch for signs of change and offer help</a:t>
          </a:r>
        </a:p>
      </dsp:txBody>
      <dsp:txXfrm>
        <a:off x="5233359" y="4141500"/>
        <a:ext cx="1800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2694E-7746-4E2B-ADA6-CBC57269455E}">
      <dsp:nvSpPr>
        <dsp:cNvPr id="0" name=""/>
        <dsp:cNvSpPr/>
      </dsp:nvSpPr>
      <dsp:spPr>
        <a:xfrm>
          <a:off x="78938" y="409222"/>
          <a:ext cx="3301154" cy="1719455"/>
        </a:xfrm>
        <a:prstGeom prst="rect">
          <a:avLst/>
        </a:prstGeom>
        <a:solidFill>
          <a:schemeClr val="accent1">
            <a:lumMod val="7500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Book groups, which can promote empathy, belonging, and civic participation</a:t>
          </a:r>
        </a:p>
      </dsp:txBody>
      <dsp:txXfrm>
        <a:off x="78938" y="409222"/>
        <a:ext cx="3301154" cy="1719455"/>
      </dsp:txXfrm>
    </dsp:sp>
    <dsp:sp modelId="{EE182F7B-04CE-42EF-82FC-FB3A523C92DA}">
      <dsp:nvSpPr>
        <dsp:cNvPr id="0" name=""/>
        <dsp:cNvSpPr/>
      </dsp:nvSpPr>
      <dsp:spPr>
        <a:xfrm>
          <a:off x="3666669" y="409222"/>
          <a:ext cx="3798192" cy="171945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Memory cafes, which can help people reminisce and tell stories. </a:t>
          </a:r>
        </a:p>
      </dsp:txBody>
      <dsp:txXfrm>
        <a:off x="3666669" y="409222"/>
        <a:ext cx="3798192" cy="1719455"/>
      </dsp:txXfrm>
    </dsp:sp>
    <dsp:sp modelId="{9E5093E2-4DC4-464E-A6C5-846C5376560A}">
      <dsp:nvSpPr>
        <dsp:cNvPr id="0" name=""/>
        <dsp:cNvSpPr/>
      </dsp:nvSpPr>
      <dsp:spPr>
        <a:xfrm>
          <a:off x="430" y="2415254"/>
          <a:ext cx="7542938" cy="1719455"/>
        </a:xfrm>
        <a:prstGeom prst="rect">
          <a:avLst/>
        </a:prstGeom>
        <a:solidFill>
          <a:schemeClr val="accent2">
            <a:lumMod val="7500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Creative activities can also help people with dementia and their caregivers participate together, even if the activity doesn't rely on skills like memory or verbal communication to create meaningful engagement or work with community partners to bring music, art, or poetry programming to the library.</a:t>
          </a:r>
        </a:p>
      </dsp:txBody>
      <dsp:txXfrm>
        <a:off x="430" y="2415254"/>
        <a:ext cx="7542938" cy="17194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87284-0BD6-4E24-9852-E6E5523BE50E}">
      <dsp:nvSpPr>
        <dsp:cNvPr id="0" name=""/>
        <dsp:cNvSpPr/>
      </dsp:nvSpPr>
      <dsp:spPr>
        <a:xfrm>
          <a:off x="786161" y="1139"/>
          <a:ext cx="5619144" cy="35681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4A314F-DF98-47C7-98F4-DA872F902C91}">
      <dsp:nvSpPr>
        <dsp:cNvPr id="0" name=""/>
        <dsp:cNvSpPr/>
      </dsp:nvSpPr>
      <dsp:spPr>
        <a:xfrm>
          <a:off x="1410510" y="594271"/>
          <a:ext cx="5619144" cy="35681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defRPr cap="all"/>
          </a:pPr>
          <a:r>
            <a:rPr lang="en-US" sz="2500" kern="1200" cap="none" dirty="0"/>
            <a:t>libraries can provide dementia collections with materials like puzzles, photobooks, and tools to keep the mind active and provide stimulation. </a:t>
          </a:r>
        </a:p>
        <a:p>
          <a:pPr marL="0" lvl="0" indent="0" algn="ctr" defTabSz="1111250">
            <a:lnSpc>
              <a:spcPct val="90000"/>
            </a:lnSpc>
            <a:spcBef>
              <a:spcPct val="0"/>
            </a:spcBef>
            <a:spcAft>
              <a:spcPct val="35000"/>
            </a:spcAft>
            <a:buNone/>
            <a:defRPr cap="all"/>
          </a:pPr>
          <a:r>
            <a:rPr lang="en-US" sz="2500" kern="1200" cap="none" dirty="0"/>
            <a:t>Some libraries also offer dementia care kits, which can include reminiscing kits, sensory kits, and activity kits. </a:t>
          </a:r>
        </a:p>
      </dsp:txBody>
      <dsp:txXfrm>
        <a:off x="1515018" y="698779"/>
        <a:ext cx="5410128" cy="33591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CC431-12AD-4B75-823E-BBED3FC66ABB}">
      <dsp:nvSpPr>
        <dsp:cNvPr id="0" name=""/>
        <dsp:cNvSpPr/>
      </dsp:nvSpPr>
      <dsp:spPr>
        <a:xfrm>
          <a:off x="0" y="272072"/>
          <a:ext cx="3856434" cy="748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Provide</a:t>
          </a:r>
        </a:p>
      </dsp:txBody>
      <dsp:txXfrm>
        <a:off x="36553" y="308625"/>
        <a:ext cx="3783328" cy="675694"/>
      </dsp:txXfrm>
    </dsp:sp>
    <dsp:sp modelId="{EB84247D-C893-447D-9867-241BB1AE5CDE}">
      <dsp:nvSpPr>
        <dsp:cNvPr id="0" name=""/>
        <dsp:cNvSpPr/>
      </dsp:nvSpPr>
      <dsp:spPr>
        <a:xfrm>
          <a:off x="0" y="1020872"/>
          <a:ext cx="3856434"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4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Dementia awareness training for staff. </a:t>
          </a:r>
        </a:p>
      </dsp:txBody>
      <dsp:txXfrm>
        <a:off x="0" y="1020872"/>
        <a:ext cx="3856434" cy="761760"/>
      </dsp:txXfrm>
    </dsp:sp>
    <dsp:sp modelId="{FD21B9D1-0AE6-4EFD-B008-F42ED6C8E1E4}">
      <dsp:nvSpPr>
        <dsp:cNvPr id="0" name=""/>
        <dsp:cNvSpPr/>
      </dsp:nvSpPr>
      <dsp:spPr>
        <a:xfrm>
          <a:off x="0" y="1782632"/>
          <a:ext cx="3856434" cy="748800"/>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Host</a:t>
          </a:r>
        </a:p>
      </dsp:txBody>
      <dsp:txXfrm>
        <a:off x="36553" y="1819185"/>
        <a:ext cx="3783328" cy="675694"/>
      </dsp:txXfrm>
    </dsp:sp>
    <dsp:sp modelId="{754AE178-BFAD-4CF7-9B6D-A87DAD28601C}">
      <dsp:nvSpPr>
        <dsp:cNvPr id="0" name=""/>
        <dsp:cNvSpPr/>
      </dsp:nvSpPr>
      <dsp:spPr>
        <a:xfrm>
          <a:off x="0" y="2531432"/>
          <a:ext cx="3856434"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4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Educational sessions for the public about dementia. </a:t>
          </a:r>
        </a:p>
      </dsp:txBody>
      <dsp:txXfrm>
        <a:off x="0" y="2531432"/>
        <a:ext cx="3856434" cy="1092960"/>
      </dsp:txXfrm>
    </dsp:sp>
    <dsp:sp modelId="{91999A02-F6BC-488F-BFC5-1648CC6ABE73}">
      <dsp:nvSpPr>
        <dsp:cNvPr id="0" name=""/>
        <dsp:cNvSpPr/>
      </dsp:nvSpPr>
      <dsp:spPr>
        <a:xfrm>
          <a:off x="0" y="3624392"/>
          <a:ext cx="3856434" cy="74880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Provide</a:t>
          </a:r>
        </a:p>
      </dsp:txBody>
      <dsp:txXfrm>
        <a:off x="36553" y="3660945"/>
        <a:ext cx="3783328" cy="675694"/>
      </dsp:txXfrm>
    </dsp:sp>
    <dsp:sp modelId="{69723A3D-A9F6-4C86-90DF-4155303CA1B8}">
      <dsp:nvSpPr>
        <dsp:cNvPr id="0" name=""/>
        <dsp:cNvSpPr/>
      </dsp:nvSpPr>
      <dsp:spPr>
        <a:xfrm>
          <a:off x="0" y="4373192"/>
          <a:ext cx="3856434"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4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Assistive technologies for patrons. </a:t>
          </a:r>
        </a:p>
      </dsp:txBody>
      <dsp:txXfrm>
        <a:off x="0" y="4373192"/>
        <a:ext cx="3856434" cy="7617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u="none">
                <a:latin typeface="Arial" charset="0"/>
              </a:defRPr>
            </a:lvl1pPr>
          </a:lstStyle>
          <a:p>
            <a:endParaRPr lang="en-US" dirty="0"/>
          </a:p>
        </p:txBody>
      </p:sp>
      <p:sp>
        <p:nvSpPr>
          <p:cNvPr id="180227"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u="none">
                <a:latin typeface="Arial" charset="0"/>
              </a:defRPr>
            </a:lvl1pPr>
          </a:lstStyle>
          <a:p>
            <a:endParaRPr lang="en-US" dirty="0"/>
          </a:p>
        </p:txBody>
      </p:sp>
      <p:sp>
        <p:nvSpPr>
          <p:cNvPr id="180228"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u="none">
                <a:latin typeface="Arial" charset="0"/>
              </a:defRPr>
            </a:lvl1pPr>
          </a:lstStyle>
          <a:p>
            <a:endParaRPr lang="en-US" dirty="0"/>
          </a:p>
        </p:txBody>
      </p:sp>
      <p:sp>
        <p:nvSpPr>
          <p:cNvPr id="180229"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u="none">
                <a:latin typeface="Arial" charset="0"/>
              </a:defRPr>
            </a:lvl1pPr>
          </a:lstStyle>
          <a:p>
            <a:fld id="{0F0FF0B8-A38A-447E-B053-AF14E6B5176E}" type="slidenum">
              <a:rPr lang="en-US"/>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u="none">
                <a:latin typeface="Arial" charset="0"/>
              </a:defRPr>
            </a:lvl1pPr>
          </a:lstStyle>
          <a:p>
            <a:endParaRPr lang="en-US" dirty="0"/>
          </a:p>
        </p:txBody>
      </p:sp>
      <p:sp>
        <p:nvSpPr>
          <p:cNvPr id="3993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u="none">
                <a:latin typeface="Arial" charset="0"/>
              </a:defRPr>
            </a:lvl1pPr>
          </a:lstStyle>
          <a:p>
            <a:endParaRPr lang="en-US" dirty="0"/>
          </a:p>
        </p:txBody>
      </p:sp>
      <p:sp>
        <p:nvSpPr>
          <p:cNvPr id="3994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u="none">
                <a:latin typeface="Arial" charset="0"/>
              </a:defRPr>
            </a:lvl1pPr>
          </a:lstStyle>
          <a:p>
            <a:endParaRPr lang="en-US" dirty="0"/>
          </a:p>
        </p:txBody>
      </p:sp>
      <p:sp>
        <p:nvSpPr>
          <p:cNvPr id="3994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u="none">
                <a:latin typeface="Arial" charset="0"/>
              </a:defRPr>
            </a:lvl1pPr>
          </a:lstStyle>
          <a:p>
            <a:fld id="{8B08B116-DC5D-47AD-9DD0-7E2E6F896480}"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1</a:t>
            </a:fld>
            <a:endParaRPr lang="en-US" dirty="0"/>
          </a:p>
        </p:txBody>
      </p:sp>
    </p:spTree>
    <p:extLst>
      <p:ext uri="{BB962C8B-B14F-4D97-AF65-F5344CB8AC3E}">
        <p14:creationId xmlns:p14="http://schemas.microsoft.com/office/powerpoint/2010/main" val="3145200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14</a:t>
            </a:fld>
            <a:endParaRPr lang="en-US" dirty="0"/>
          </a:p>
        </p:txBody>
      </p:sp>
    </p:spTree>
    <p:extLst>
      <p:ext uri="{BB962C8B-B14F-4D97-AF65-F5344CB8AC3E}">
        <p14:creationId xmlns:p14="http://schemas.microsoft.com/office/powerpoint/2010/main" val="375049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F073647-CE47-4326-B1E1-732FF41B8317}" type="slidenum">
              <a:rPr lang="en-US" smtClean="0"/>
              <a:pPr>
                <a:defRPr/>
              </a:pPr>
              <a:t>15</a:t>
            </a:fld>
            <a:endParaRPr lang="en-US"/>
          </a:p>
        </p:txBody>
      </p:sp>
    </p:spTree>
    <p:extLst>
      <p:ext uri="{BB962C8B-B14F-4D97-AF65-F5344CB8AC3E}">
        <p14:creationId xmlns:p14="http://schemas.microsoft.com/office/powerpoint/2010/main" val="487898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p:txBody>
      </p:sp>
      <p:sp>
        <p:nvSpPr>
          <p:cNvPr id="4" name="Slide Number Placeholder 3"/>
          <p:cNvSpPr>
            <a:spLocks noGrp="1"/>
          </p:cNvSpPr>
          <p:nvPr>
            <p:ph type="sldNum" sz="quarter" idx="5"/>
          </p:nvPr>
        </p:nvSpPr>
        <p:spPr/>
        <p:txBody>
          <a:bodyPr/>
          <a:lstStyle/>
          <a:p>
            <a:pPr>
              <a:defRPr/>
            </a:pPr>
            <a:fld id="{9F073647-CE47-4326-B1E1-732FF41B8317}" type="slidenum">
              <a:rPr lang="en-US" smtClean="0"/>
              <a:pPr>
                <a:defRPr/>
              </a:pPr>
              <a:t>16</a:t>
            </a:fld>
            <a:endParaRPr lang="en-US"/>
          </a:p>
        </p:txBody>
      </p:sp>
    </p:spTree>
    <p:extLst>
      <p:ext uri="{BB962C8B-B14F-4D97-AF65-F5344CB8AC3E}">
        <p14:creationId xmlns:p14="http://schemas.microsoft.com/office/powerpoint/2010/main" val="474659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073647-CE47-4326-B1E1-732FF41B8317}" type="slidenum">
              <a:rPr lang="en-US" smtClean="0"/>
              <a:pPr>
                <a:defRPr/>
              </a:pPr>
              <a:t>17</a:t>
            </a:fld>
            <a:endParaRPr lang="en-US"/>
          </a:p>
        </p:txBody>
      </p:sp>
    </p:spTree>
    <p:extLst>
      <p:ext uri="{BB962C8B-B14F-4D97-AF65-F5344CB8AC3E}">
        <p14:creationId xmlns:p14="http://schemas.microsoft.com/office/powerpoint/2010/main" val="88205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20</a:t>
            </a:fld>
            <a:endParaRPr lang="en-US" dirty="0"/>
          </a:p>
        </p:txBody>
      </p:sp>
    </p:spTree>
    <p:extLst>
      <p:ext uri="{BB962C8B-B14F-4D97-AF65-F5344CB8AC3E}">
        <p14:creationId xmlns:p14="http://schemas.microsoft.com/office/powerpoint/2010/main" val="429328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22</a:t>
            </a:fld>
            <a:endParaRPr lang="en-US" dirty="0"/>
          </a:p>
        </p:txBody>
      </p:sp>
    </p:spTree>
    <p:extLst>
      <p:ext uri="{BB962C8B-B14F-4D97-AF65-F5344CB8AC3E}">
        <p14:creationId xmlns:p14="http://schemas.microsoft.com/office/powerpoint/2010/main" val="2074140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23</a:t>
            </a:fld>
            <a:endParaRPr lang="en-US" dirty="0"/>
          </a:p>
        </p:txBody>
      </p:sp>
    </p:spTree>
    <p:extLst>
      <p:ext uri="{BB962C8B-B14F-4D97-AF65-F5344CB8AC3E}">
        <p14:creationId xmlns:p14="http://schemas.microsoft.com/office/powerpoint/2010/main" val="2989002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24</a:t>
            </a:fld>
            <a:endParaRPr lang="en-US" dirty="0"/>
          </a:p>
        </p:txBody>
      </p:sp>
    </p:spTree>
    <p:extLst>
      <p:ext uri="{BB962C8B-B14F-4D97-AF65-F5344CB8AC3E}">
        <p14:creationId xmlns:p14="http://schemas.microsoft.com/office/powerpoint/2010/main" val="2194327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36</a:t>
            </a:fld>
            <a:endParaRPr lang="en-US" dirty="0"/>
          </a:p>
        </p:txBody>
      </p:sp>
    </p:spTree>
    <p:extLst>
      <p:ext uri="{BB962C8B-B14F-4D97-AF65-F5344CB8AC3E}">
        <p14:creationId xmlns:p14="http://schemas.microsoft.com/office/powerpoint/2010/main" val="2011371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39</a:t>
            </a:fld>
            <a:endParaRPr lang="en-US" dirty="0"/>
          </a:p>
        </p:txBody>
      </p:sp>
    </p:spTree>
    <p:extLst>
      <p:ext uri="{BB962C8B-B14F-4D97-AF65-F5344CB8AC3E}">
        <p14:creationId xmlns:p14="http://schemas.microsoft.com/office/powerpoint/2010/main" val="3052315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3</a:t>
            </a:fld>
            <a:endParaRPr lang="en-US" dirty="0"/>
          </a:p>
        </p:txBody>
      </p:sp>
    </p:spTree>
    <p:extLst>
      <p:ext uri="{BB962C8B-B14F-4D97-AF65-F5344CB8AC3E}">
        <p14:creationId xmlns:p14="http://schemas.microsoft.com/office/powerpoint/2010/main" val="1582215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Libraries can help people with dementia in many ways, including: </a:t>
            </a:r>
          </a:p>
        </p:txBody>
      </p:sp>
      <p:sp>
        <p:nvSpPr>
          <p:cNvPr id="4" name="Slide Number Placeholder 3"/>
          <p:cNvSpPr>
            <a:spLocks noGrp="1"/>
          </p:cNvSpPr>
          <p:nvPr>
            <p:ph type="sldNum" sz="quarter" idx="5"/>
          </p:nvPr>
        </p:nvSpPr>
        <p:spPr/>
        <p:txBody>
          <a:bodyPr/>
          <a:lstStyle/>
          <a:p>
            <a:fld id="{8B08B116-DC5D-47AD-9DD0-7E2E6F896480}" type="slidenum">
              <a:rPr lang="en-US" smtClean="0"/>
              <a:pPr/>
              <a:t>40</a:t>
            </a:fld>
            <a:endParaRPr lang="en-US" dirty="0"/>
          </a:p>
        </p:txBody>
      </p:sp>
    </p:spTree>
    <p:extLst>
      <p:ext uri="{BB962C8B-B14F-4D97-AF65-F5344CB8AC3E}">
        <p14:creationId xmlns:p14="http://schemas.microsoft.com/office/powerpoint/2010/main" val="3740407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41</a:t>
            </a:fld>
            <a:endParaRPr lang="en-US" dirty="0"/>
          </a:p>
        </p:txBody>
      </p:sp>
    </p:spTree>
    <p:extLst>
      <p:ext uri="{BB962C8B-B14F-4D97-AF65-F5344CB8AC3E}">
        <p14:creationId xmlns:p14="http://schemas.microsoft.com/office/powerpoint/2010/main" val="3881501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42</a:t>
            </a:fld>
            <a:endParaRPr lang="en-US" dirty="0"/>
          </a:p>
        </p:txBody>
      </p:sp>
    </p:spTree>
    <p:extLst>
      <p:ext uri="{BB962C8B-B14F-4D97-AF65-F5344CB8AC3E}">
        <p14:creationId xmlns:p14="http://schemas.microsoft.com/office/powerpoint/2010/main" val="3120868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43</a:t>
            </a:fld>
            <a:endParaRPr lang="en-US" dirty="0"/>
          </a:p>
        </p:txBody>
      </p:sp>
    </p:spTree>
    <p:extLst>
      <p:ext uri="{BB962C8B-B14F-4D97-AF65-F5344CB8AC3E}">
        <p14:creationId xmlns:p14="http://schemas.microsoft.com/office/powerpoint/2010/main" val="3571387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44</a:t>
            </a:fld>
            <a:endParaRPr lang="en-US" dirty="0"/>
          </a:p>
        </p:txBody>
      </p:sp>
    </p:spTree>
    <p:extLst>
      <p:ext uri="{BB962C8B-B14F-4D97-AF65-F5344CB8AC3E}">
        <p14:creationId xmlns:p14="http://schemas.microsoft.com/office/powerpoint/2010/main" val="383235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4</a:t>
            </a:fld>
            <a:endParaRPr lang="en-US" dirty="0"/>
          </a:p>
        </p:txBody>
      </p:sp>
    </p:spTree>
    <p:extLst>
      <p:ext uri="{BB962C8B-B14F-4D97-AF65-F5344CB8AC3E}">
        <p14:creationId xmlns:p14="http://schemas.microsoft.com/office/powerpoint/2010/main" val="19559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5</a:t>
            </a:fld>
            <a:endParaRPr lang="en-US" dirty="0"/>
          </a:p>
        </p:txBody>
      </p:sp>
    </p:spTree>
    <p:extLst>
      <p:ext uri="{BB962C8B-B14F-4D97-AF65-F5344CB8AC3E}">
        <p14:creationId xmlns:p14="http://schemas.microsoft.com/office/powerpoint/2010/main" val="3054538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7</a:t>
            </a:fld>
            <a:endParaRPr lang="en-US" dirty="0"/>
          </a:p>
        </p:txBody>
      </p:sp>
    </p:spTree>
    <p:extLst>
      <p:ext uri="{BB962C8B-B14F-4D97-AF65-F5344CB8AC3E}">
        <p14:creationId xmlns:p14="http://schemas.microsoft.com/office/powerpoint/2010/main" val="341236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8</a:t>
            </a:fld>
            <a:endParaRPr lang="en-US" dirty="0"/>
          </a:p>
        </p:txBody>
      </p:sp>
    </p:spTree>
    <p:extLst>
      <p:ext uri="{BB962C8B-B14F-4D97-AF65-F5344CB8AC3E}">
        <p14:creationId xmlns:p14="http://schemas.microsoft.com/office/powerpoint/2010/main" val="2180375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B116-DC5D-47AD-9DD0-7E2E6F896480}" type="slidenum">
              <a:rPr lang="en-US" smtClean="0"/>
              <a:pPr/>
              <a:t>9</a:t>
            </a:fld>
            <a:endParaRPr lang="en-US" dirty="0"/>
          </a:p>
        </p:txBody>
      </p:sp>
    </p:spTree>
    <p:extLst>
      <p:ext uri="{BB962C8B-B14F-4D97-AF65-F5344CB8AC3E}">
        <p14:creationId xmlns:p14="http://schemas.microsoft.com/office/powerpoint/2010/main" val="1793165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420">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472972-AD98-4355-9B07-F9B765FB3F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420">
              <a:defRPr/>
            </a:pPr>
            <a:endParaRPr lang="en-US" dirty="0"/>
          </a:p>
        </p:txBody>
      </p:sp>
      <p:sp>
        <p:nvSpPr>
          <p:cNvPr id="4" name="Slide Number Placeholder 3"/>
          <p:cNvSpPr>
            <a:spLocks noGrp="1"/>
          </p:cNvSpPr>
          <p:nvPr>
            <p:ph type="sldNum" sz="quarter" idx="10"/>
          </p:nvPr>
        </p:nvSpPr>
        <p:spPr/>
        <p:txBody>
          <a:bodyPr/>
          <a:lstStyle/>
          <a:p>
            <a:fld id="{21472972-AD98-4355-9B07-F9B765FB3FA7}"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4FA04C-D7CF-4861-95F0-3F5ACF508755}" type="datetimeFigureOut">
              <a:rPr lang="en-US" dirty="0"/>
              <a:t>9/7/2024</a:t>
            </a:fld>
            <a:endParaRPr lang="en-US" dirty="0"/>
          </a:p>
        </p:txBody>
      </p:sp>
      <p:sp>
        <p:nvSpPr>
          <p:cNvPr id="5" name="Footer Placeholder 4"/>
          <p:cNvSpPr>
            <a:spLocks noGrp="1"/>
          </p:cNvSpPr>
          <p:nvPr>
            <p:ph type="ftr" sz="quarter" idx="11"/>
          </p:nvPr>
        </p:nvSpPr>
        <p:spPr>
          <a:xfrm>
            <a:off x="812805" y="6272785"/>
            <a:ext cx="4745736" cy="365125"/>
          </a:xfrm>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26026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45B24B-F41A-4540-8EEC-C29B4F79802D}" type="datetimeFigureOut">
              <a:rPr lang="en-US" dirty="0"/>
              <a:t>9/7/2024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9F2FF3DE-B879-427B-ADC8-980F8CA37CD7}" type="slidenum">
              <a:rPr lang="en-US" smtClean="0"/>
              <a:pPr>
                <a:defRPr/>
              </a:pPr>
              <a:t>‹#›</a:t>
            </a:fld>
            <a:endParaRPr lang="en-US"/>
          </a:p>
        </p:txBody>
      </p:sp>
    </p:spTree>
    <p:extLst>
      <p:ext uri="{BB962C8B-B14F-4D97-AF65-F5344CB8AC3E}">
        <p14:creationId xmlns:p14="http://schemas.microsoft.com/office/powerpoint/2010/main" val="178132181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BF989E-5397-49EE-B0F5-E72D9FFD7EC0}" type="datetimeFigureOut">
              <a:rPr lang="en-US" dirty="0"/>
              <a:t>9/7/2024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9F2FF3DE-B879-427B-ADC8-980F8CA37CD7}" type="slidenum">
              <a:rPr lang="en-US" smtClean="0"/>
              <a:pPr>
                <a:defRPr/>
              </a:pPr>
              <a:t>‹#›</a:t>
            </a:fld>
            <a:endParaRPr lang="en-US"/>
          </a:p>
        </p:txBody>
      </p:sp>
    </p:spTree>
    <p:extLst>
      <p:ext uri="{BB962C8B-B14F-4D97-AF65-F5344CB8AC3E}">
        <p14:creationId xmlns:p14="http://schemas.microsoft.com/office/powerpoint/2010/main" val="289845039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9F2FF3DE-B879-427B-ADC8-980F8CA37CD7}" type="slidenum">
              <a:rPr lang="en-US" smtClean="0"/>
              <a:pPr>
                <a:defRPr/>
              </a:pPr>
              <a:t>‹#›</a:t>
            </a:fld>
            <a:endParaRPr lang="en-US"/>
          </a:p>
        </p:txBody>
      </p:sp>
    </p:spTree>
    <p:extLst>
      <p:ext uri="{BB962C8B-B14F-4D97-AF65-F5344CB8AC3E}">
        <p14:creationId xmlns:p14="http://schemas.microsoft.com/office/powerpoint/2010/main" val="450666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sz="2800" b="0">
                <a:solidFill>
                  <a:schemeClr val="tx1"/>
                </a:solidFill>
                <a:latin typeface="Times New Roman" pitchFamily="18" charset="0"/>
                <a:cs typeface="Times New Roman" pitchFamily="18" charset="0"/>
              </a:defRPr>
            </a:lvl1pPr>
            <a:lvl2pPr>
              <a:defRPr>
                <a:solidFill>
                  <a:srgbClr val="C00000"/>
                </a:solidFill>
                <a:latin typeface="Times New Roman" pitchFamily="18" charset="0"/>
                <a:cs typeface="Times New Roman" pitchFamily="18" charset="0"/>
              </a:defRPr>
            </a:lvl2pPr>
            <a:lvl3pPr>
              <a:defRPr>
                <a:solidFill>
                  <a:srgbClr val="0070C0"/>
                </a:solidFill>
                <a:latin typeface="Times New Roman" pitchFamily="18" charset="0"/>
                <a:cs typeface="Times New Roman" pitchFamily="18" charset="0"/>
              </a:defRPr>
            </a:lvl3pPr>
            <a:lvl4pPr>
              <a:defRPr>
                <a:solidFill>
                  <a:srgbClr val="0E1C0A"/>
                </a:solidFill>
                <a:latin typeface="Times New Roman" pitchFamily="18" charset="0"/>
                <a:cs typeface="Times New Roman" pitchFamily="18" charset="0"/>
              </a:defRPr>
            </a:lvl4pPr>
            <a:lvl5pPr>
              <a:defRPr>
                <a:solidFill>
                  <a:srgbClr val="009900"/>
                </a:solidFill>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ltLang="en-US"/>
          </a:p>
        </p:txBody>
      </p:sp>
      <p:sp>
        <p:nvSpPr>
          <p:cNvPr id="5" name="Footer Placeholder 21"/>
          <p:cNvSpPr>
            <a:spLocks noGrp="1"/>
          </p:cNvSpPr>
          <p:nvPr>
            <p:ph type="ftr" sz="quarter" idx="11"/>
          </p:nvPr>
        </p:nvSpPr>
        <p:spPr>
          <a:xfrm>
            <a:off x="3048000" y="6356350"/>
            <a:ext cx="5181600" cy="365125"/>
          </a:xfrm>
          <a:prstGeom prst="rect">
            <a:avLst/>
          </a:prstGeom>
        </p:spPr>
        <p:txBody>
          <a:bodyPr/>
          <a:lstStyle>
            <a:lvl1pPr>
              <a:defRPr sz="1000">
                <a:solidFill>
                  <a:srgbClr val="FF0000"/>
                </a:solidFill>
              </a:defRPr>
            </a:lvl1pPr>
          </a:lstStyle>
          <a:p>
            <a:pPr>
              <a:defRPr/>
            </a:pPr>
            <a:endParaRPr lang="en-US" altLang="en-US"/>
          </a:p>
        </p:txBody>
      </p:sp>
      <p:sp>
        <p:nvSpPr>
          <p:cNvPr id="6" name="Slide Number Placeholder 17"/>
          <p:cNvSpPr>
            <a:spLocks noGrp="1"/>
          </p:cNvSpPr>
          <p:nvPr>
            <p:ph type="sldNum" sz="quarter" idx="12"/>
          </p:nvPr>
        </p:nvSpPr>
        <p:spPr/>
        <p:txBody>
          <a:bodyPr/>
          <a:lstStyle>
            <a:lvl1pPr>
              <a:defRPr/>
            </a:lvl1pPr>
          </a:lstStyle>
          <a:p>
            <a:pPr>
              <a:defRPr/>
            </a:pPr>
            <a:fld id="{56E1E539-A554-4DEB-B251-4C457805B345}" type="slidenum">
              <a:rPr lang="en-US" altLang="en-US"/>
              <a:pPr>
                <a:defRPr/>
              </a:pPr>
              <a:t>‹#›</a:t>
            </a:fld>
            <a:endParaRPr lang="en-US" altLang="en-US"/>
          </a:p>
        </p:txBody>
      </p:sp>
    </p:spTree>
    <p:extLst>
      <p:ext uri="{BB962C8B-B14F-4D97-AF65-F5344CB8AC3E}">
        <p14:creationId xmlns:p14="http://schemas.microsoft.com/office/powerpoint/2010/main" val="175931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sz="2800" b="0">
                <a:solidFill>
                  <a:schemeClr val="tx1"/>
                </a:solidFill>
                <a:latin typeface="Times New Roman" pitchFamily="18" charset="0"/>
                <a:cs typeface="Times New Roman" pitchFamily="18" charset="0"/>
              </a:defRPr>
            </a:lvl1pPr>
            <a:lvl2pPr>
              <a:defRPr>
                <a:solidFill>
                  <a:srgbClr val="C00000"/>
                </a:solidFill>
                <a:latin typeface="Times New Roman" pitchFamily="18" charset="0"/>
                <a:cs typeface="Times New Roman" pitchFamily="18" charset="0"/>
              </a:defRPr>
            </a:lvl2pPr>
            <a:lvl3pPr>
              <a:defRPr>
                <a:solidFill>
                  <a:srgbClr val="0070C0"/>
                </a:solidFill>
                <a:latin typeface="Times New Roman" pitchFamily="18" charset="0"/>
                <a:cs typeface="Times New Roman" pitchFamily="18" charset="0"/>
              </a:defRPr>
            </a:lvl3pPr>
            <a:lvl4pPr>
              <a:defRPr>
                <a:solidFill>
                  <a:srgbClr val="0E1C0A"/>
                </a:solidFill>
                <a:latin typeface="Times New Roman" pitchFamily="18" charset="0"/>
                <a:cs typeface="Times New Roman" pitchFamily="18" charset="0"/>
              </a:defRPr>
            </a:lvl4pPr>
            <a:lvl5pPr>
              <a:defRPr>
                <a:solidFill>
                  <a:srgbClr val="009900"/>
                </a:solidFill>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Footer Placeholder 21"/>
          <p:cNvSpPr>
            <a:spLocks noGrp="1"/>
          </p:cNvSpPr>
          <p:nvPr>
            <p:ph type="ftr" sz="quarter" idx="11"/>
          </p:nvPr>
        </p:nvSpPr>
        <p:spPr>
          <a:xfrm>
            <a:off x="3048000" y="6356350"/>
            <a:ext cx="5181600" cy="365125"/>
          </a:xfrm>
        </p:spPr>
        <p:txBody>
          <a:bodyPr/>
          <a:lstStyle>
            <a:lvl1pPr>
              <a:defRPr sz="1000">
                <a:solidFill>
                  <a:srgbClr val="FF0000"/>
                </a:solidFill>
              </a:defRPr>
            </a:lvl1pPr>
          </a:lstStyle>
          <a:p>
            <a:pPr>
              <a:defRPr/>
            </a:pPr>
            <a:endParaRPr lang="en-US" altLang="en-US"/>
          </a:p>
        </p:txBody>
      </p:sp>
      <p:sp>
        <p:nvSpPr>
          <p:cNvPr id="6" name="Slide Number Placeholder 17"/>
          <p:cNvSpPr>
            <a:spLocks noGrp="1"/>
          </p:cNvSpPr>
          <p:nvPr>
            <p:ph type="sldNum" sz="quarter" idx="12"/>
          </p:nvPr>
        </p:nvSpPr>
        <p:spPr/>
        <p:txBody>
          <a:bodyPr/>
          <a:lstStyle>
            <a:lvl1pPr>
              <a:defRPr/>
            </a:lvl1pPr>
          </a:lstStyle>
          <a:p>
            <a:pPr>
              <a:defRPr/>
            </a:pPr>
            <a:fld id="{92543C2A-55DC-48C6-B296-89C9E0E49CA4}" type="slidenum">
              <a:rPr lang="en-US" altLang="en-US"/>
              <a:pPr>
                <a:defRPr/>
              </a:pPr>
              <a:t>‹#›</a:t>
            </a:fld>
            <a:endParaRPr lang="en-US" altLang="en-US"/>
          </a:p>
        </p:txBody>
      </p:sp>
    </p:spTree>
    <p:extLst>
      <p:ext uri="{BB962C8B-B14F-4D97-AF65-F5344CB8AC3E}">
        <p14:creationId xmlns:p14="http://schemas.microsoft.com/office/powerpoint/2010/main" val="3378650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sz="2800" b="0">
                <a:solidFill>
                  <a:schemeClr val="tx1"/>
                </a:solidFill>
                <a:latin typeface="Times New Roman" pitchFamily="18" charset="0"/>
                <a:cs typeface="Times New Roman" pitchFamily="18" charset="0"/>
              </a:defRPr>
            </a:lvl1pPr>
            <a:lvl2pPr>
              <a:defRPr>
                <a:solidFill>
                  <a:srgbClr val="C00000"/>
                </a:solidFill>
                <a:latin typeface="Times New Roman" pitchFamily="18" charset="0"/>
                <a:cs typeface="Times New Roman" pitchFamily="18" charset="0"/>
              </a:defRPr>
            </a:lvl2pPr>
            <a:lvl3pPr>
              <a:defRPr>
                <a:solidFill>
                  <a:srgbClr val="0070C0"/>
                </a:solidFill>
                <a:latin typeface="Times New Roman" pitchFamily="18" charset="0"/>
                <a:cs typeface="Times New Roman" pitchFamily="18" charset="0"/>
              </a:defRPr>
            </a:lvl3pPr>
            <a:lvl4pPr>
              <a:defRPr>
                <a:solidFill>
                  <a:srgbClr val="0E1C0A"/>
                </a:solidFill>
                <a:latin typeface="Times New Roman" pitchFamily="18" charset="0"/>
                <a:cs typeface="Times New Roman" pitchFamily="18" charset="0"/>
              </a:defRPr>
            </a:lvl4pPr>
            <a:lvl5pPr>
              <a:defRPr>
                <a:solidFill>
                  <a:srgbClr val="009900"/>
                </a:solidFill>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Footer Placeholder 21"/>
          <p:cNvSpPr>
            <a:spLocks noGrp="1"/>
          </p:cNvSpPr>
          <p:nvPr>
            <p:ph type="ftr" sz="quarter" idx="11"/>
          </p:nvPr>
        </p:nvSpPr>
        <p:spPr>
          <a:xfrm>
            <a:off x="3048000" y="6356350"/>
            <a:ext cx="5181600" cy="365125"/>
          </a:xfrm>
        </p:spPr>
        <p:txBody>
          <a:bodyPr/>
          <a:lstStyle>
            <a:lvl1pPr>
              <a:defRPr sz="1000">
                <a:solidFill>
                  <a:srgbClr val="FF0000"/>
                </a:solidFill>
              </a:defRPr>
            </a:lvl1pPr>
          </a:lstStyle>
          <a:p>
            <a:pPr>
              <a:defRPr/>
            </a:pPr>
            <a:endParaRPr lang="en-US" altLang="en-US"/>
          </a:p>
        </p:txBody>
      </p:sp>
      <p:sp>
        <p:nvSpPr>
          <p:cNvPr id="6" name="Slide Number Placeholder 17"/>
          <p:cNvSpPr>
            <a:spLocks noGrp="1"/>
          </p:cNvSpPr>
          <p:nvPr>
            <p:ph type="sldNum" sz="quarter" idx="12"/>
          </p:nvPr>
        </p:nvSpPr>
        <p:spPr/>
        <p:txBody>
          <a:bodyPr/>
          <a:lstStyle>
            <a:lvl1pPr>
              <a:defRPr/>
            </a:lvl1pPr>
          </a:lstStyle>
          <a:p>
            <a:pPr>
              <a:defRPr/>
            </a:pPr>
            <a:fld id="{92543C2A-55DC-48C6-B296-89C9E0E49CA4}" type="slidenum">
              <a:rPr lang="en-US" altLang="en-US"/>
              <a:pPr>
                <a:defRPr/>
              </a:pPr>
              <a:t>‹#›</a:t>
            </a:fld>
            <a:endParaRPr lang="en-US" altLang="en-US"/>
          </a:p>
        </p:txBody>
      </p:sp>
    </p:spTree>
    <p:extLst>
      <p:ext uri="{BB962C8B-B14F-4D97-AF65-F5344CB8AC3E}">
        <p14:creationId xmlns:p14="http://schemas.microsoft.com/office/powerpoint/2010/main" val="10785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None/>
              <a:defRPr sz="2800" b="0">
                <a:solidFill>
                  <a:schemeClr val="tx1"/>
                </a:solidFill>
                <a:latin typeface="Times New Roman" pitchFamily="18" charset="0"/>
                <a:cs typeface="Times New Roman" pitchFamily="18" charset="0"/>
              </a:defRPr>
            </a:lvl1pPr>
            <a:lvl2pPr>
              <a:defRPr>
                <a:solidFill>
                  <a:srgbClr val="C00000"/>
                </a:solidFill>
                <a:latin typeface="Times New Roman" pitchFamily="18" charset="0"/>
                <a:cs typeface="Times New Roman" pitchFamily="18" charset="0"/>
              </a:defRPr>
            </a:lvl2pPr>
            <a:lvl3pPr>
              <a:defRPr>
                <a:solidFill>
                  <a:srgbClr val="0070C0"/>
                </a:solidFill>
                <a:latin typeface="Times New Roman" pitchFamily="18" charset="0"/>
                <a:cs typeface="Times New Roman" pitchFamily="18" charset="0"/>
              </a:defRPr>
            </a:lvl3pPr>
            <a:lvl4pPr>
              <a:defRPr>
                <a:solidFill>
                  <a:srgbClr val="0E1C0A"/>
                </a:solidFill>
                <a:latin typeface="Times New Roman" pitchFamily="18" charset="0"/>
                <a:cs typeface="Times New Roman" pitchFamily="18" charset="0"/>
              </a:defRPr>
            </a:lvl4pPr>
            <a:lvl5pPr>
              <a:defRPr>
                <a:solidFill>
                  <a:srgbClr val="009900"/>
                </a:solidFill>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Footer Placeholder 21"/>
          <p:cNvSpPr>
            <a:spLocks noGrp="1"/>
          </p:cNvSpPr>
          <p:nvPr>
            <p:ph type="ftr" sz="quarter" idx="11"/>
          </p:nvPr>
        </p:nvSpPr>
        <p:spPr>
          <a:xfrm>
            <a:off x="3048000" y="6356350"/>
            <a:ext cx="5181600" cy="365125"/>
          </a:xfrm>
        </p:spPr>
        <p:txBody>
          <a:bodyPr/>
          <a:lstStyle>
            <a:lvl1pPr>
              <a:defRPr sz="1000">
                <a:solidFill>
                  <a:srgbClr val="FF0000"/>
                </a:solidFill>
              </a:defRPr>
            </a:lvl1pPr>
          </a:lstStyle>
          <a:p>
            <a:pPr>
              <a:defRPr/>
            </a:pPr>
            <a:endParaRPr lang="en-US" altLang="en-US"/>
          </a:p>
        </p:txBody>
      </p:sp>
      <p:sp>
        <p:nvSpPr>
          <p:cNvPr id="6" name="Slide Number Placeholder 17"/>
          <p:cNvSpPr>
            <a:spLocks noGrp="1"/>
          </p:cNvSpPr>
          <p:nvPr>
            <p:ph type="sldNum" sz="quarter" idx="12"/>
          </p:nvPr>
        </p:nvSpPr>
        <p:spPr/>
        <p:txBody>
          <a:bodyPr/>
          <a:lstStyle>
            <a:lvl1pPr>
              <a:defRPr/>
            </a:lvl1pPr>
          </a:lstStyle>
          <a:p>
            <a:pPr>
              <a:defRPr/>
            </a:pPr>
            <a:fld id="{92543C2A-55DC-48C6-B296-89C9E0E49CA4}" type="slidenum">
              <a:rPr lang="en-US" altLang="en-US"/>
              <a:pPr>
                <a:defRPr/>
              </a:pPr>
              <a:t>‹#›</a:t>
            </a:fld>
            <a:endParaRPr lang="en-US" altLang="en-US"/>
          </a:p>
        </p:txBody>
      </p:sp>
    </p:spTree>
    <p:extLst>
      <p:ext uri="{BB962C8B-B14F-4D97-AF65-F5344CB8AC3E}">
        <p14:creationId xmlns:p14="http://schemas.microsoft.com/office/powerpoint/2010/main" val="4192392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81000"/>
            <a:ext cx="8105775"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014E0E5E-73B7-426A-9A4F-C8BC0296BF60}" type="slidenum">
              <a:rPr lang="en-US"/>
              <a:pPr>
                <a:defRPr/>
              </a:pPr>
              <a:t>‹#›</a:t>
            </a:fld>
            <a:endParaRPr lang="en-US"/>
          </a:p>
        </p:txBody>
      </p:sp>
    </p:spTree>
    <p:extLst>
      <p:ext uri="{BB962C8B-B14F-4D97-AF65-F5344CB8AC3E}">
        <p14:creationId xmlns:p14="http://schemas.microsoft.com/office/powerpoint/2010/main" val="3892152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47800"/>
            <a:ext cx="3848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8700" y="1447800"/>
            <a:ext cx="3848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6C47043E-B5E3-40DB-8925-A7C11D7DF3D5}"/>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6BC42F-EA91-460E-9436-9A6C9B1CB0C6}" type="datetimeFigureOut">
              <a:rPr lang="en-US" dirty="0"/>
              <a:t>9/7/2024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13712DBD-6A2C-4F1C-86C1-F301888AAF5B}" type="slidenum">
              <a:rPr lang="en-US" smtClean="0"/>
              <a:pPr>
                <a:defRPr/>
              </a:pPr>
              <a:t>‹#›</a:t>
            </a:fld>
            <a:endParaRPr lang="en-US"/>
          </a:p>
        </p:txBody>
      </p:sp>
    </p:spTree>
    <p:extLst>
      <p:ext uri="{BB962C8B-B14F-4D97-AF65-F5344CB8AC3E}">
        <p14:creationId xmlns:p14="http://schemas.microsoft.com/office/powerpoint/2010/main" val="41765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823D4350-0632-4F67-B357-AFC21C62564D}" type="datetimeFigureOut">
              <a:rPr lang="en-US" dirty="0"/>
              <a:t>9/7/2024</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46388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F31A35-803D-44FA-BA88-E6B5FB347587}" type="datetimeFigureOut">
              <a:rPr lang="en-US" dirty="0"/>
              <a:t>9/7/2024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99C258F2-E6BB-4321-991F-8162826BDCD3}" type="slidenum">
              <a:rPr lang="en-US" smtClean="0"/>
              <a:pPr>
                <a:defRPr/>
              </a:pPr>
              <a:t>‹#›</a:t>
            </a:fld>
            <a:endParaRPr lang="en-US"/>
          </a:p>
        </p:txBody>
      </p:sp>
    </p:spTree>
    <p:extLst>
      <p:ext uri="{BB962C8B-B14F-4D97-AF65-F5344CB8AC3E}">
        <p14:creationId xmlns:p14="http://schemas.microsoft.com/office/powerpoint/2010/main" val="93031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56CED-B3EE-49D9-9922-CBB48E543356}" type="datetimeFigureOut">
              <a:rPr lang="en-US" dirty="0"/>
              <a:t>9/7/2024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1052DDC6-EE0C-4E16-B9D2-C000A2717EA5}" type="slidenum">
              <a:rPr lang="en-US" smtClean="0"/>
              <a:pPr>
                <a:defRPr/>
              </a:pPr>
              <a:t>‹#›</a:t>
            </a:fld>
            <a:endParaRPr lang="en-US"/>
          </a:p>
        </p:txBody>
      </p:sp>
    </p:spTree>
    <p:extLst>
      <p:ext uri="{BB962C8B-B14F-4D97-AF65-F5344CB8AC3E}">
        <p14:creationId xmlns:p14="http://schemas.microsoft.com/office/powerpoint/2010/main" val="253121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3F9237B0-CC05-45CB-9D8E-44851499E325}" type="datetimeFigureOut">
              <a:rPr lang="en-US" dirty="0"/>
              <a:t>9/7/2024</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pPr>
              <a:defRPr/>
            </a:pPr>
            <a:fld id="{87FC6E32-FE1A-42D7-B43A-87D0F5D9AE4A}" type="slidenum">
              <a:rPr lang="en-US" smtClean="0"/>
              <a:pPr>
                <a:defRPr/>
              </a:pPr>
              <a:t>‹#›</a:t>
            </a:fld>
            <a:endParaRPr lang="en-US"/>
          </a:p>
        </p:txBody>
      </p:sp>
    </p:spTree>
    <p:extLst>
      <p:ext uri="{BB962C8B-B14F-4D97-AF65-F5344CB8AC3E}">
        <p14:creationId xmlns:p14="http://schemas.microsoft.com/office/powerpoint/2010/main" val="535509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dirty="0"/>
              <a:t>9/7/2024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8B4D554A-A321-4CFF-B863-05111A83D571}" type="slidenum">
              <a:rPr lang="en-US" smtClean="0"/>
              <a:pPr>
                <a:defRPr/>
              </a:pPr>
              <a:t>‹#›</a:t>
            </a:fld>
            <a:endParaRPr lang="en-US"/>
          </a:p>
        </p:txBody>
      </p:sp>
    </p:spTree>
    <p:extLst>
      <p:ext uri="{BB962C8B-B14F-4D97-AF65-F5344CB8AC3E}">
        <p14:creationId xmlns:p14="http://schemas.microsoft.com/office/powerpoint/2010/main" val="800545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6F6AA2A1-C9A8-42DC-AF5F-29D58FE3A81E}" type="datetimeFigureOut">
              <a:rPr lang="en-US" dirty="0"/>
              <a:t>9/7/2024</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pPr>
              <a:defRPr/>
            </a:pPr>
            <a:fld id="{A898FBED-21CD-4C90-BAA0-A64DF9765D17}" type="slidenum">
              <a:rPr lang="en-US" smtClean="0"/>
              <a:pPr>
                <a:defRPr/>
              </a:pPr>
              <a:t>‹#›</a:t>
            </a:fld>
            <a:endParaRPr lang="en-US"/>
          </a:p>
        </p:txBody>
      </p:sp>
    </p:spTree>
    <p:extLst>
      <p:ext uri="{BB962C8B-B14F-4D97-AF65-F5344CB8AC3E}">
        <p14:creationId xmlns:p14="http://schemas.microsoft.com/office/powerpoint/2010/main" val="1377293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18FC28B6-2144-4760-B3DF-18C646FA52B1}" type="datetimeFigureOut">
              <a:rPr lang="en-US" dirty="0"/>
              <a:t>9/7/2024</a:t>
            </a:fld>
            <a:endParaRPr lang="en-US" dirty="0"/>
          </a:p>
        </p:txBody>
      </p:sp>
      <p:sp>
        <p:nvSpPr>
          <p:cNvPr id="10" name="Slide Number Placeholder 9"/>
          <p:cNvSpPr>
            <a:spLocks noGrp="1"/>
          </p:cNvSpPr>
          <p:nvPr>
            <p:ph type="sldNum" sz="quarter" idx="12"/>
          </p:nvPr>
        </p:nvSpPr>
        <p:spPr/>
        <p:txBody>
          <a:bodyPr/>
          <a:lstStyle/>
          <a:p>
            <a:pPr>
              <a:defRPr/>
            </a:pPr>
            <a:fld id="{CB64E4E7-F776-4D10-8A88-42AA425CE918}" type="slidenum">
              <a:rPr lang="en-US" smtClean="0"/>
              <a:pPr>
                <a:defRPr/>
              </a:pPr>
              <a:t>‹#›</a:t>
            </a:fld>
            <a:endParaRPr lang="en-US"/>
          </a:p>
        </p:txBody>
      </p:sp>
    </p:spTree>
    <p:extLst>
      <p:ext uri="{BB962C8B-B14F-4D97-AF65-F5344CB8AC3E}">
        <p14:creationId xmlns:p14="http://schemas.microsoft.com/office/powerpoint/2010/main" val="783504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20">
                <a:duotone>
                  <a:schemeClr val="accent1">
                    <a:shade val="45000"/>
                    <a:satMod val="135000"/>
                  </a:schemeClr>
                  <a:prstClr val="white"/>
                </a:duotone>
                <a:extLst>
                  <a:ext uri="{BEBA8EAE-BF5A-486C-A8C5-ECC9F3942E4B}">
                    <a14:imgProps xmlns:a14="http://schemas.microsoft.com/office/drawing/2010/main">
                      <a14:imgLayer r:embed="rId21">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251F38EA-B09F-4C97-9264-D1353869D1EA}" type="datetimeFigureOut">
              <a:rPr lang="en-US" dirty="0"/>
              <a:t>9/7/2024</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pPr>
              <a:defRPr/>
            </a:pPr>
            <a:fld id="{9F2FF3DE-B879-427B-ADC8-980F8CA37CD7}" type="slidenum">
              <a:rPr lang="en-US" smtClean="0"/>
              <a:pPr>
                <a:defRPr/>
              </a:pPr>
              <a:t>‹#›</a:t>
            </a:fld>
            <a:endParaRPr lang="en-US"/>
          </a:p>
        </p:txBody>
      </p:sp>
    </p:spTree>
    <p:extLst>
      <p:ext uri="{BB962C8B-B14F-4D97-AF65-F5344CB8AC3E}">
        <p14:creationId xmlns:p14="http://schemas.microsoft.com/office/powerpoint/2010/main" val="18659225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697" r:id="rId12"/>
    <p:sldLayoutId id="2147483707" r:id="rId13"/>
    <p:sldLayoutId id="2147483708" r:id="rId14"/>
    <p:sldLayoutId id="2147483709" r:id="rId15"/>
    <p:sldLayoutId id="2147483710" r:id="rId16"/>
    <p:sldLayoutId id="2147483738" r:id="rId17"/>
    <p:sldLayoutId id="2147483685" r:id="rId18"/>
  </p:sldLayoutIdLst>
  <p:hf hdr="0" ftr="0" dt="0"/>
  <p:txStyles>
    <p:titleStyle>
      <a:lvl1pPr algn="l" defTabSz="914400" rtl="0" eaLnBrk="1" latinLnBrk="0" hangingPunct="1">
        <a:lnSpc>
          <a:spcPct val="90000"/>
        </a:lnSpc>
        <a:spcBef>
          <a:spcPct val="0"/>
        </a:spcBef>
        <a:buNone/>
        <a:defRPr sz="4200" b="0" kern="1200" cap="all" baseline="0">
          <a:blipFill>
            <a:blip r:embed="rId22">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2.wdp"/><Relationship Id="rId7" Type="http://schemas.openxmlformats.org/officeDocument/2006/relationships/diagramColors" Target="../diagrams/colors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8.png"/><Relationship Id="rId7" Type="http://schemas.openxmlformats.org/officeDocument/2006/relationships/diagramData" Target="../diagrams/data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9.xml"/><Relationship Id="rId5" Type="http://schemas.openxmlformats.org/officeDocument/2006/relationships/image" Target="../media/image4.png"/><Relationship Id="rId10" Type="http://schemas.openxmlformats.org/officeDocument/2006/relationships/diagramColors" Target="../diagrams/colors9.xml"/><Relationship Id="rId4" Type="http://schemas.microsoft.com/office/2007/relationships/hdphoto" Target="../media/hdphoto3.wdp"/><Relationship Id="rId9"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8.png"/><Relationship Id="rId7" Type="http://schemas.openxmlformats.org/officeDocument/2006/relationships/diagramData" Target="../diagrams/data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3.xml"/><Relationship Id="rId5" Type="http://schemas.openxmlformats.org/officeDocument/2006/relationships/image" Target="../media/image4.png"/><Relationship Id="rId10" Type="http://schemas.openxmlformats.org/officeDocument/2006/relationships/diagramColors" Target="../diagrams/colors3.xml"/><Relationship Id="rId4" Type="http://schemas.microsoft.com/office/2007/relationships/hdphoto" Target="../media/hdphoto3.wdp"/><Relationship Id="rId9"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2601" y="643466"/>
            <a:ext cx="2764734" cy="5528734"/>
          </a:xfrm>
        </p:spPr>
        <p:txBody>
          <a:bodyPr vert="horz" lIns="91440" tIns="45720" rIns="91440" bIns="45720" rtlCol="0" anchor="ctr">
            <a:normAutofit/>
          </a:bodyPr>
          <a:lstStyle/>
          <a:p>
            <a:pPr algn="r">
              <a:lnSpc>
                <a:spcPct val="90000"/>
              </a:lnSpc>
            </a:pPr>
            <a:br>
              <a:rPr lang="en-US" sz="4200" dirty="0">
                <a:solidFill>
                  <a:srgbClr val="FFFFFF"/>
                </a:solidFill>
              </a:rPr>
            </a:br>
            <a:r>
              <a:rPr lang="en-US" sz="4200" dirty="0">
                <a:solidFill>
                  <a:schemeClr val="accent1">
                    <a:lumMod val="75000"/>
                  </a:schemeClr>
                </a:solidFill>
              </a:rPr>
              <a:t>the aging brain </a:t>
            </a:r>
            <a:br>
              <a:rPr lang="en-US" sz="4200" dirty="0">
                <a:solidFill>
                  <a:srgbClr val="FFFFFF"/>
                </a:solidFill>
              </a:rPr>
            </a:br>
            <a:endParaRPr lang="en-US" sz="4200" dirty="0">
              <a:solidFill>
                <a:srgbClr val="FFFFFF"/>
              </a:solidFill>
            </a:endParaRPr>
          </a:p>
        </p:txBody>
      </p:sp>
      <p:sp>
        <p:nvSpPr>
          <p:cNvPr id="3" name="Subtitle 2"/>
          <p:cNvSpPr>
            <a:spLocks noGrp="1"/>
          </p:cNvSpPr>
          <p:nvPr>
            <p:ph type="subTitle" idx="1"/>
          </p:nvPr>
        </p:nvSpPr>
        <p:spPr>
          <a:xfrm>
            <a:off x="3790335" y="599768"/>
            <a:ext cx="4555850" cy="5572432"/>
          </a:xfrm>
        </p:spPr>
        <p:txBody>
          <a:bodyPr vert="horz" lIns="91440" tIns="45720" rIns="91440" bIns="45720" rtlCol="0" anchor="ctr">
            <a:normAutofit/>
          </a:bodyPr>
          <a:lstStyle/>
          <a:p>
            <a:r>
              <a:rPr lang="en-US" sz="2800" b="1" dirty="0"/>
              <a:t>Maritza Buenaver, MD</a:t>
            </a:r>
          </a:p>
          <a:p>
            <a:r>
              <a:rPr lang="en-US" sz="2400" dirty="0"/>
              <a:t>Geriatric Psychiatry/ Hospice and Palliative Care</a:t>
            </a:r>
          </a:p>
          <a:p>
            <a:r>
              <a:rPr lang="en-US" sz="2400" dirty="0"/>
              <a:t>Oklahoma City Veterans Administration Health Care System</a:t>
            </a:r>
          </a:p>
          <a:p>
            <a:pPr algn="ctr"/>
            <a:r>
              <a:rPr lang="en-US" sz="2400" dirty="0"/>
              <a:t>September 2024</a:t>
            </a:r>
          </a:p>
          <a:p>
            <a:pPr indent="-182880">
              <a:buFont typeface="Wingdings" pitchFamily="2" charset="2"/>
              <a:buChar char="§"/>
            </a:pPr>
            <a:endParaRPr lang="en-US" dirty="0"/>
          </a:p>
        </p:txBody>
      </p:sp>
      <p:sp>
        <p:nvSpPr>
          <p:cNvPr id="4" name="Slide Number Placeholder 3"/>
          <p:cNvSpPr>
            <a:spLocks noGrp="1"/>
          </p:cNvSpPr>
          <p:nvPr>
            <p:ph type="sldNum" sz="quarter" idx="12"/>
          </p:nvPr>
        </p:nvSpPr>
        <p:spPr>
          <a:xfrm>
            <a:off x="8483346" y="6272784"/>
            <a:ext cx="480060" cy="365125"/>
          </a:xfrm>
        </p:spPr>
        <p:txBody>
          <a:bodyPr vert="horz" lIns="91440" tIns="45720" rIns="91440" bIns="45720" rtlCol="0" anchor="ctr">
            <a:normAutofit/>
          </a:bodyPr>
          <a:lstStyle/>
          <a:p>
            <a:pPr>
              <a:spcAft>
                <a:spcPts val="600"/>
              </a:spcAft>
            </a:pPr>
            <a:fld id="{B9BE7275-7D0A-4CD2-BECD-A5A123959B71}" type="slidenum">
              <a:rPr lang="en-US" sz="1400" b="1" kern="1200" smtClean="0">
                <a:solidFill>
                  <a:srgbClr val="FFFFFF"/>
                </a:solidFill>
                <a:latin typeface="+mj-lt"/>
                <a:ea typeface="+mn-ea"/>
                <a:cs typeface="+mn-cs"/>
              </a:rPr>
              <a:pPr>
                <a:spcAft>
                  <a:spcPts val="600"/>
                </a:spcAft>
              </a:pPr>
              <a:t>1</a:t>
            </a:fld>
            <a:endParaRPr lang="en-US" sz="1400" b="1" kern="1200" dirty="0">
              <a:solidFill>
                <a:srgbClr val="FFFFFF"/>
              </a:solidFill>
              <a:latin typeface="+mj-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348527-0EB3-0D8A-CE3A-3BF10D94F6E7}"/>
              </a:ext>
            </a:extLst>
          </p:cNvPr>
          <p:cNvSpPr>
            <a:spLocks noGrp="1"/>
          </p:cNvSpPr>
          <p:nvPr>
            <p:ph type="title"/>
          </p:nvPr>
        </p:nvSpPr>
        <p:spPr>
          <a:ln>
            <a:solidFill>
              <a:schemeClr val="accent2">
                <a:lumMod val="75000"/>
              </a:schemeClr>
            </a:solidFill>
          </a:ln>
        </p:spPr>
        <p:txBody>
          <a:bodyPr>
            <a:normAutofit fontScale="90000"/>
          </a:bodyPr>
          <a:lstStyle/>
          <a:p>
            <a:r>
              <a:rPr lang="en-US" dirty="0">
                <a:solidFill>
                  <a:schemeClr val="accent1">
                    <a:lumMod val="75000"/>
                  </a:schemeClr>
                </a:solidFill>
              </a:rPr>
              <a:t>What is abnormal aging of the brain?</a:t>
            </a:r>
            <a:br>
              <a:rPr lang="en-US" dirty="0">
                <a:solidFill>
                  <a:schemeClr val="accent1"/>
                </a:solidFill>
              </a:rPr>
            </a:br>
            <a:r>
              <a:rPr lang="en-US" dirty="0">
                <a:solidFill>
                  <a:schemeClr val="accent1"/>
                </a:solidFill>
              </a:rPr>
              <a:t> </a:t>
            </a:r>
            <a:r>
              <a:rPr lang="en-US" sz="3600" cap="none" dirty="0">
                <a:solidFill>
                  <a:schemeClr val="accent2">
                    <a:lumMod val="60000"/>
                    <a:lumOff val="40000"/>
                  </a:schemeClr>
                </a:solidFill>
              </a:rPr>
              <a:t>Symptoms to watch for:</a:t>
            </a:r>
            <a:endParaRPr lang="en-US" sz="3600" dirty="0">
              <a:solidFill>
                <a:schemeClr val="accent2">
                  <a:lumMod val="60000"/>
                  <a:lumOff val="40000"/>
                </a:schemeClr>
              </a:solidFill>
            </a:endParaRPr>
          </a:p>
        </p:txBody>
      </p:sp>
      <p:sp>
        <p:nvSpPr>
          <p:cNvPr id="6" name="Content Placeholder 5">
            <a:extLst>
              <a:ext uri="{FF2B5EF4-FFF2-40B4-BE49-F238E27FC236}">
                <a16:creationId xmlns:a16="http://schemas.microsoft.com/office/drawing/2014/main" id="{C4D03C97-7CC7-2F44-0350-B7FFC2B39FE6}"/>
              </a:ext>
            </a:extLst>
          </p:cNvPr>
          <p:cNvSpPr>
            <a:spLocks noGrp="1"/>
          </p:cNvSpPr>
          <p:nvPr>
            <p:ph sz="half" idx="1"/>
          </p:nvPr>
        </p:nvSpPr>
        <p:spPr/>
        <p:txBody>
          <a:bodyPr>
            <a:normAutofit lnSpcReduction="10000"/>
          </a:bodyPr>
          <a:lstStyle/>
          <a:p>
            <a:r>
              <a:rPr lang="en-US" dirty="0"/>
              <a:t>Difficulty expressing oneself in conversation </a:t>
            </a:r>
          </a:p>
          <a:p>
            <a:r>
              <a:rPr lang="en-US" dirty="0"/>
              <a:t>Rapid forgetting</a:t>
            </a:r>
          </a:p>
          <a:p>
            <a:r>
              <a:rPr lang="en-US" dirty="0"/>
              <a:t>Getting lost in familiar places</a:t>
            </a:r>
          </a:p>
          <a:p>
            <a:r>
              <a:rPr lang="en-US" dirty="0"/>
              <a:t>Repetitive questioning</a:t>
            </a:r>
          </a:p>
          <a:p>
            <a:r>
              <a:rPr lang="en-US" dirty="0"/>
              <a:t>Odd or inappropriate behaviors</a:t>
            </a:r>
          </a:p>
          <a:p>
            <a:r>
              <a:rPr lang="en-US" dirty="0"/>
              <a:t>Forgetfulness of recent events</a:t>
            </a:r>
          </a:p>
          <a:p>
            <a:r>
              <a:rPr lang="en-US" dirty="0"/>
              <a:t>Repeated falls or loss of balance</a:t>
            </a:r>
          </a:p>
          <a:p>
            <a:endParaRPr lang="en-US" dirty="0"/>
          </a:p>
        </p:txBody>
      </p:sp>
      <p:sp>
        <p:nvSpPr>
          <p:cNvPr id="7" name="Content Placeholder 6">
            <a:extLst>
              <a:ext uri="{FF2B5EF4-FFF2-40B4-BE49-F238E27FC236}">
                <a16:creationId xmlns:a16="http://schemas.microsoft.com/office/drawing/2014/main" id="{1CA119B1-897A-91D4-607B-65B8E65B1491}"/>
              </a:ext>
            </a:extLst>
          </p:cNvPr>
          <p:cNvSpPr>
            <a:spLocks noGrp="1"/>
          </p:cNvSpPr>
          <p:nvPr>
            <p:ph sz="half" idx="2"/>
          </p:nvPr>
        </p:nvSpPr>
        <p:spPr/>
        <p:txBody>
          <a:bodyPr>
            <a:normAutofit lnSpcReduction="10000"/>
          </a:bodyPr>
          <a:lstStyle/>
          <a:p>
            <a:r>
              <a:rPr lang="en-US" dirty="0"/>
              <a:t>Personality changes</a:t>
            </a:r>
          </a:p>
          <a:p>
            <a:r>
              <a:rPr lang="en-US" dirty="0"/>
              <a:t>Decline in planning and organization</a:t>
            </a:r>
          </a:p>
          <a:p>
            <a:r>
              <a:rPr lang="en-US" dirty="0"/>
              <a:t>Changes in diet/eating habits</a:t>
            </a:r>
          </a:p>
          <a:p>
            <a:r>
              <a:rPr lang="en-US" dirty="0"/>
              <a:t>Changes in hygiene</a:t>
            </a:r>
          </a:p>
          <a:p>
            <a:r>
              <a:rPr lang="en-US" dirty="0"/>
              <a:t>Increased apathy</a:t>
            </a:r>
          </a:p>
          <a:p>
            <a:r>
              <a:rPr lang="en-US" dirty="0"/>
              <a:t>Changes in language abilities, including comprehension</a:t>
            </a:r>
          </a:p>
          <a:p>
            <a:endParaRPr lang="en-US" dirty="0"/>
          </a:p>
        </p:txBody>
      </p:sp>
      <p:sp>
        <p:nvSpPr>
          <p:cNvPr id="4" name="Slide Number Placeholder 3">
            <a:extLst>
              <a:ext uri="{FF2B5EF4-FFF2-40B4-BE49-F238E27FC236}">
                <a16:creationId xmlns:a16="http://schemas.microsoft.com/office/drawing/2014/main" id="{026C922D-1120-2776-376E-EA8D94434108}"/>
              </a:ext>
            </a:extLst>
          </p:cNvPr>
          <p:cNvSpPr>
            <a:spLocks noGrp="1"/>
          </p:cNvSpPr>
          <p:nvPr>
            <p:ph type="sldNum" sz="quarter" idx="12"/>
          </p:nvPr>
        </p:nvSpPr>
        <p:spPr/>
        <p:txBody>
          <a:bodyPr/>
          <a:lstStyle/>
          <a:p>
            <a:r>
              <a:rPr lang="en-US" dirty="0"/>
              <a:t>10</a:t>
            </a:r>
          </a:p>
        </p:txBody>
      </p:sp>
    </p:spTree>
    <p:extLst>
      <p:ext uri="{BB962C8B-B14F-4D97-AF65-F5344CB8AC3E}">
        <p14:creationId xmlns:p14="http://schemas.microsoft.com/office/powerpoint/2010/main" val="1441077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9563"/>
            <a:ext cx="8610600" cy="1290637"/>
          </a:xfrm>
        </p:spPr>
        <p:txBody>
          <a:bodyPr>
            <a:normAutofit/>
          </a:bodyPr>
          <a:lstStyle/>
          <a:p>
            <a:r>
              <a:rPr lang="en-US" sz="4000" dirty="0">
                <a:solidFill>
                  <a:schemeClr val="accent1">
                    <a:lumMod val="75000"/>
                  </a:schemeClr>
                </a:solidFill>
                <a:effectLst>
                  <a:outerShdw blurRad="38100" dist="38100" dir="2700000" algn="tl">
                    <a:srgbClr val="000000">
                      <a:alpha val="43137"/>
                    </a:srgbClr>
                  </a:outerShdw>
                </a:effectLst>
                <a:latin typeface="Georgia" panose="02040502050405020303" pitchFamily="18" charset="0"/>
              </a:rPr>
              <a:t>Dementia </a:t>
            </a:r>
            <a:br>
              <a:rPr lang="en-US" sz="4000" dirty="0">
                <a:effectLst>
                  <a:outerShdw blurRad="38100" dist="38100" dir="2700000" algn="tl">
                    <a:srgbClr val="000000">
                      <a:alpha val="43137"/>
                    </a:srgbClr>
                  </a:outerShdw>
                </a:effectLst>
                <a:latin typeface="Georgia" panose="02040502050405020303" pitchFamily="18" charset="0"/>
              </a:rPr>
            </a:br>
            <a:endParaRPr lang="en-US" sz="4000" dirty="0">
              <a:effectLst>
                <a:outerShdw blurRad="38100" dist="38100" dir="2700000" algn="tl">
                  <a:srgbClr val="000000">
                    <a:alpha val="43137"/>
                  </a:srgbClr>
                </a:outerShdw>
              </a:effectLst>
              <a:latin typeface="Georgia" panose="02040502050405020303" pitchFamily="18" charset="0"/>
            </a:endParaRPr>
          </a:p>
        </p:txBody>
      </p:sp>
      <p:pic>
        <p:nvPicPr>
          <p:cNvPr id="1026" name="Picture 2" descr="C:\Users\Maritza\AppData\Local\Microsoft\Windows\Temporary Internet Files\Content.IE5\Y3IWUVAR\photo[1].png"/>
          <p:cNvPicPr>
            <a:picLocks noGrp="1" noChangeAspect="1" noChangeArrowheads="1"/>
          </p:cNvPicPr>
          <p:nvPr>
            <p:ph idx="1"/>
          </p:nvPr>
        </p:nvPicPr>
        <p:blipFill>
          <a:blip r:embed="rId3" cstate="print"/>
          <a:stretch>
            <a:fillRect/>
          </a:stretch>
        </p:blipFill>
        <p:spPr bwMode="auto">
          <a:xfrm>
            <a:off x="904701" y="1582184"/>
            <a:ext cx="7401099" cy="4056616"/>
          </a:xfrm>
          <a:prstGeom prst="rect">
            <a:avLst/>
          </a:prstGeom>
          <a:noFill/>
        </p:spPr>
      </p:pic>
      <p:sp>
        <p:nvSpPr>
          <p:cNvPr id="4" name="Slide Number Placeholder 3"/>
          <p:cNvSpPr>
            <a:spLocks noGrp="1"/>
          </p:cNvSpPr>
          <p:nvPr>
            <p:ph type="sldNum" sz="quarter" idx="12"/>
          </p:nvPr>
        </p:nvSpPr>
        <p:spPr>
          <a:xfrm>
            <a:off x="8305800" y="6272785"/>
            <a:ext cx="609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Georgia" pitchFamily="18" charset="0"/>
                <a:ea typeface="+mn-ea"/>
                <a:cs typeface="+mn-cs"/>
              </a:rPr>
              <a:t>11</a:t>
            </a:r>
          </a:p>
        </p:txBody>
      </p:sp>
      <p:sp>
        <p:nvSpPr>
          <p:cNvPr id="10" name="TextBox 9"/>
          <p:cNvSpPr txBox="1"/>
          <p:nvPr/>
        </p:nvSpPr>
        <p:spPr>
          <a:xfrm flipH="1">
            <a:off x="3886200" y="3962400"/>
            <a:ext cx="2057400" cy="400110"/>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Lewy Body</a:t>
            </a:r>
          </a:p>
        </p:txBody>
      </p:sp>
      <p:sp>
        <p:nvSpPr>
          <p:cNvPr id="11" name="Rectangle 10"/>
          <p:cNvSpPr/>
          <p:nvPr/>
        </p:nvSpPr>
        <p:spPr>
          <a:xfrm>
            <a:off x="457200" y="3551459"/>
            <a:ext cx="2362200" cy="990600"/>
          </a:xfrm>
          <a:prstGeom prst="rect">
            <a:avLst/>
          </a:prstGeom>
          <a:solidFill>
            <a:schemeClr val="accent1">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eorgia" pitchFamily="18" charset="0"/>
                <a:ea typeface="+mn-ea"/>
                <a:cs typeface="+mn-cs"/>
              </a:rPr>
              <a:t>Alzheimer’s</a:t>
            </a:r>
          </a:p>
        </p:txBody>
      </p:sp>
      <p:sp>
        <p:nvSpPr>
          <p:cNvPr id="12" name="Rectangle 11"/>
          <p:cNvSpPr/>
          <p:nvPr/>
        </p:nvSpPr>
        <p:spPr>
          <a:xfrm>
            <a:off x="3733800" y="4648200"/>
            <a:ext cx="1981200" cy="381000"/>
          </a:xfrm>
          <a:prstGeom prst="rect">
            <a:avLst/>
          </a:prstGeom>
          <a:solidFill>
            <a:schemeClr val="accent3">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Frontotemporal</a:t>
            </a:r>
          </a:p>
        </p:txBody>
      </p:sp>
      <p:sp>
        <p:nvSpPr>
          <p:cNvPr id="13" name="Rectangle 12"/>
          <p:cNvSpPr/>
          <p:nvPr/>
        </p:nvSpPr>
        <p:spPr>
          <a:xfrm>
            <a:off x="5943600" y="4572000"/>
            <a:ext cx="2286000" cy="914400"/>
          </a:xfrm>
          <a:prstGeom prst="rect">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Mixed Picture</a:t>
            </a:r>
          </a:p>
        </p:txBody>
      </p:sp>
      <p:sp>
        <p:nvSpPr>
          <p:cNvPr id="14" name="Rectangle 13"/>
          <p:cNvSpPr/>
          <p:nvPr/>
        </p:nvSpPr>
        <p:spPr>
          <a:xfrm>
            <a:off x="2927498" y="5181600"/>
            <a:ext cx="1828800" cy="457200"/>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Vascular</a:t>
            </a:r>
          </a:p>
        </p:txBody>
      </p:sp>
      <p:sp>
        <p:nvSpPr>
          <p:cNvPr id="15" name="Rectangle 14"/>
          <p:cNvSpPr/>
          <p:nvPr/>
        </p:nvSpPr>
        <p:spPr>
          <a:xfrm>
            <a:off x="451884" y="4876800"/>
            <a:ext cx="16002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Drugs</a:t>
            </a:r>
          </a:p>
        </p:txBody>
      </p:sp>
      <p:sp>
        <p:nvSpPr>
          <p:cNvPr id="16" name="Rectangle 15"/>
          <p:cNvSpPr/>
          <p:nvPr/>
        </p:nvSpPr>
        <p:spPr>
          <a:xfrm>
            <a:off x="2521095" y="6097629"/>
            <a:ext cx="1371600" cy="304800"/>
          </a:xfrm>
          <a:prstGeom prst="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Parkinson’s</a:t>
            </a:r>
          </a:p>
        </p:txBody>
      </p:sp>
      <p:sp>
        <p:nvSpPr>
          <p:cNvPr id="17" name="Rectangle 16"/>
          <p:cNvSpPr/>
          <p:nvPr/>
        </p:nvSpPr>
        <p:spPr>
          <a:xfrm>
            <a:off x="6400800" y="5715000"/>
            <a:ext cx="1828800" cy="381000"/>
          </a:xfrm>
          <a:prstGeom prst="rect">
            <a:avLst/>
          </a:prstGeom>
          <a:solidFill>
            <a:schemeClr val="accent5">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Alcohol</a:t>
            </a:r>
          </a:p>
        </p:txBody>
      </p:sp>
      <p:sp>
        <p:nvSpPr>
          <p:cNvPr id="18" name="Rectangle 17"/>
          <p:cNvSpPr/>
          <p:nvPr/>
        </p:nvSpPr>
        <p:spPr>
          <a:xfrm>
            <a:off x="4648200" y="6019800"/>
            <a:ext cx="1600200" cy="304800"/>
          </a:xfrm>
          <a:prstGeom prst="rect">
            <a:avLst/>
          </a:prstGeom>
          <a:solidFill>
            <a:schemeClr val="accent6">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Mental illness</a:t>
            </a:r>
          </a:p>
        </p:txBody>
      </p:sp>
      <p:sp>
        <p:nvSpPr>
          <p:cNvPr id="19" name="Rectangle 18"/>
          <p:cNvSpPr/>
          <p:nvPr/>
        </p:nvSpPr>
        <p:spPr>
          <a:xfrm>
            <a:off x="1145192" y="5410994"/>
            <a:ext cx="1143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TBI</a:t>
            </a:r>
          </a:p>
        </p:txBody>
      </p:sp>
      <p:sp>
        <p:nvSpPr>
          <p:cNvPr id="20" name="Rectangle 19"/>
          <p:cNvSpPr/>
          <p:nvPr/>
        </p:nvSpPr>
        <p:spPr>
          <a:xfrm>
            <a:off x="1371600" y="5945188"/>
            <a:ext cx="9906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CJD</a:t>
            </a:r>
          </a:p>
        </p:txBody>
      </p:sp>
      <p:cxnSp>
        <p:nvCxnSpPr>
          <p:cNvPr id="8" name="Straight Arrow Connector 7">
            <a:extLst>
              <a:ext uri="{FF2B5EF4-FFF2-40B4-BE49-F238E27FC236}">
                <a16:creationId xmlns:a16="http://schemas.microsoft.com/office/drawing/2014/main" id="{A8C819A9-CD92-6F99-57C8-2707206C7AD4}"/>
              </a:ext>
            </a:extLst>
          </p:cNvPr>
          <p:cNvCxnSpPr>
            <a:cxnSpLocks/>
          </p:cNvCxnSpPr>
          <p:nvPr/>
        </p:nvCxnSpPr>
        <p:spPr>
          <a:xfrm flipH="1">
            <a:off x="1638300" y="2681122"/>
            <a:ext cx="78392" cy="794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0C3ACA9-A420-537A-A769-23AD7D80F74C}"/>
              </a:ext>
            </a:extLst>
          </p:cNvPr>
          <p:cNvCxnSpPr>
            <a:cxnSpLocks/>
          </p:cNvCxnSpPr>
          <p:nvPr/>
        </p:nvCxnSpPr>
        <p:spPr>
          <a:xfrm>
            <a:off x="7239000" y="3771051"/>
            <a:ext cx="0" cy="771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0FCC83C4-DF9D-4B97-C319-910C64353101}"/>
              </a:ext>
            </a:extLst>
          </p:cNvPr>
          <p:cNvPicPr>
            <a:picLocks noChangeAspect="1"/>
          </p:cNvPicPr>
          <p:nvPr/>
        </p:nvPicPr>
        <p:blipFill>
          <a:blip r:embed="rId4"/>
          <a:stretch>
            <a:fillRect/>
          </a:stretch>
        </p:blipFill>
        <p:spPr>
          <a:xfrm>
            <a:off x="5097624" y="3124702"/>
            <a:ext cx="164606" cy="853514"/>
          </a:xfrm>
          <a:prstGeom prst="rect">
            <a:avLst/>
          </a:prstGeom>
        </p:spPr>
      </p:pic>
      <p:pic>
        <p:nvPicPr>
          <p:cNvPr id="25" name="Picture 24">
            <a:extLst>
              <a:ext uri="{FF2B5EF4-FFF2-40B4-BE49-F238E27FC236}">
                <a16:creationId xmlns:a16="http://schemas.microsoft.com/office/drawing/2014/main" id="{1FBF549A-0539-4C42-9DC2-3A7F0BD42704}"/>
              </a:ext>
            </a:extLst>
          </p:cNvPr>
          <p:cNvPicPr>
            <a:picLocks noChangeAspect="1"/>
          </p:cNvPicPr>
          <p:nvPr/>
        </p:nvPicPr>
        <p:blipFill>
          <a:blip r:embed="rId4"/>
          <a:stretch>
            <a:fillRect/>
          </a:stretch>
        </p:blipFill>
        <p:spPr>
          <a:xfrm>
            <a:off x="3079076" y="3124702"/>
            <a:ext cx="193141" cy="2056898"/>
          </a:xfrm>
          <a:prstGeom prst="rect">
            <a:avLst/>
          </a:prstGeom>
        </p:spPr>
      </p:pic>
      <p:pic>
        <p:nvPicPr>
          <p:cNvPr id="26" name="Picture 25">
            <a:extLst>
              <a:ext uri="{FF2B5EF4-FFF2-40B4-BE49-F238E27FC236}">
                <a16:creationId xmlns:a16="http://schemas.microsoft.com/office/drawing/2014/main" id="{0DB377BF-F711-95B5-F547-8D97B8AE9C87}"/>
              </a:ext>
            </a:extLst>
          </p:cNvPr>
          <p:cNvPicPr>
            <a:picLocks noChangeAspect="1"/>
          </p:cNvPicPr>
          <p:nvPr/>
        </p:nvPicPr>
        <p:blipFill>
          <a:blip r:embed="rId5"/>
          <a:stretch>
            <a:fillRect/>
          </a:stretch>
        </p:blipFill>
        <p:spPr>
          <a:xfrm>
            <a:off x="7931295" y="3881982"/>
            <a:ext cx="195089" cy="2054530"/>
          </a:xfrm>
          <a:prstGeom prst="rect">
            <a:avLst/>
          </a:prstGeom>
        </p:spPr>
      </p:pic>
      <p:pic>
        <p:nvPicPr>
          <p:cNvPr id="27" name="Picture 26">
            <a:extLst>
              <a:ext uri="{FF2B5EF4-FFF2-40B4-BE49-F238E27FC236}">
                <a16:creationId xmlns:a16="http://schemas.microsoft.com/office/drawing/2014/main" id="{686BAB15-E4DF-C026-90EE-02C72813FB20}"/>
              </a:ext>
            </a:extLst>
          </p:cNvPr>
          <p:cNvPicPr>
            <a:picLocks noChangeAspect="1"/>
          </p:cNvPicPr>
          <p:nvPr/>
        </p:nvPicPr>
        <p:blipFill>
          <a:blip r:embed="rId5"/>
          <a:stretch>
            <a:fillRect/>
          </a:stretch>
        </p:blipFill>
        <p:spPr>
          <a:xfrm>
            <a:off x="5610420" y="3475259"/>
            <a:ext cx="263475" cy="2774729"/>
          </a:xfrm>
          <a:prstGeom prst="rect">
            <a:avLst/>
          </a:prstGeom>
        </p:spPr>
      </p:pic>
      <p:pic>
        <p:nvPicPr>
          <p:cNvPr id="28" name="Picture 27">
            <a:extLst>
              <a:ext uri="{FF2B5EF4-FFF2-40B4-BE49-F238E27FC236}">
                <a16:creationId xmlns:a16="http://schemas.microsoft.com/office/drawing/2014/main" id="{738191B0-9EE5-B79B-C318-734ECFEF5DC9}"/>
              </a:ext>
            </a:extLst>
          </p:cNvPr>
          <p:cNvPicPr>
            <a:picLocks noChangeAspect="1"/>
          </p:cNvPicPr>
          <p:nvPr/>
        </p:nvPicPr>
        <p:blipFill>
          <a:blip r:embed="rId4"/>
          <a:stretch>
            <a:fillRect/>
          </a:stretch>
        </p:blipFill>
        <p:spPr>
          <a:xfrm>
            <a:off x="4108741" y="3276600"/>
            <a:ext cx="147143" cy="1567032"/>
          </a:xfrm>
          <a:prstGeom prst="rect">
            <a:avLst/>
          </a:prstGeom>
        </p:spPr>
      </p:pic>
      <p:pic>
        <p:nvPicPr>
          <p:cNvPr id="29" name="Picture 28">
            <a:extLst>
              <a:ext uri="{FF2B5EF4-FFF2-40B4-BE49-F238E27FC236}">
                <a16:creationId xmlns:a16="http://schemas.microsoft.com/office/drawing/2014/main" id="{D630FCF9-AC63-29A4-57D2-8C32BB343BD5}"/>
              </a:ext>
            </a:extLst>
          </p:cNvPr>
          <p:cNvPicPr>
            <a:picLocks noChangeAspect="1"/>
          </p:cNvPicPr>
          <p:nvPr/>
        </p:nvPicPr>
        <p:blipFill>
          <a:blip r:embed="rId5"/>
          <a:stretch>
            <a:fillRect/>
          </a:stretch>
        </p:blipFill>
        <p:spPr>
          <a:xfrm>
            <a:off x="2715507" y="3092671"/>
            <a:ext cx="211992" cy="330975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10">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12">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6" name="Group 14">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6" name="Oval 15">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17" name="Oval 16">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useBgFill="1">
        <p:nvSpPr>
          <p:cNvPr id="27" name="Rectangle 18">
            <a:extLst>
              <a:ext uri="{FF2B5EF4-FFF2-40B4-BE49-F238E27FC236}">
                <a16:creationId xmlns:a16="http://schemas.microsoft.com/office/drawing/2014/main" id="{E15AAB4E-1AF6-4A73-9822-087B0F4ED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20CA96E-577D-F8D1-E416-5C0CF517A9EE}"/>
              </a:ext>
            </a:extLst>
          </p:cNvPr>
          <p:cNvSpPr>
            <a:spLocks noGrp="1"/>
          </p:cNvSpPr>
          <p:nvPr>
            <p:ph type="title"/>
          </p:nvPr>
        </p:nvSpPr>
        <p:spPr>
          <a:xfrm>
            <a:off x="482600" y="643466"/>
            <a:ext cx="5030368" cy="5571067"/>
          </a:xfrm>
        </p:spPr>
        <p:txBody>
          <a:bodyPr vert="horz" lIns="91440" tIns="45720" rIns="91440" bIns="45720" rtlCol="0" anchor="ctr">
            <a:normAutofit/>
          </a:bodyPr>
          <a:lstStyle/>
          <a:p>
            <a:pPr algn="r"/>
            <a:r>
              <a:rPr lang="en-US" sz="4400" dirty="0">
                <a:solidFill>
                  <a:schemeClr val="accent1">
                    <a:lumMod val="75000"/>
                  </a:schemeClr>
                </a:solidFill>
              </a:rPr>
              <a:t>Most common types of Dementia</a:t>
            </a:r>
          </a:p>
        </p:txBody>
      </p:sp>
      <p:sp>
        <p:nvSpPr>
          <p:cNvPr id="28" name="Rectangle 20">
            <a:extLst>
              <a:ext uri="{FF2B5EF4-FFF2-40B4-BE49-F238E27FC236}">
                <a16:creationId xmlns:a16="http://schemas.microsoft.com/office/drawing/2014/main" id="{3FD794DA-8ACE-4EC4-8EB7-A34B9F6C1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8840" y="-2"/>
            <a:ext cx="3385160" cy="685800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55FAEA52-347E-B0CB-0EF2-7C099FB830BD}"/>
              </a:ext>
            </a:extLst>
          </p:cNvPr>
          <p:cNvSpPr>
            <a:spLocks noGrp="1"/>
          </p:cNvSpPr>
          <p:nvPr>
            <p:ph type="sldNum" sz="quarter" idx="12"/>
          </p:nvPr>
        </p:nvSpPr>
        <p:spPr>
          <a:xfrm>
            <a:off x="8483252" y="6215530"/>
            <a:ext cx="535487" cy="479632"/>
          </a:xfrm>
        </p:spPr>
        <p:txBody>
          <a:bodyPr vert="horz" lIns="91440" tIns="45720" rIns="91440" bIns="45720" rtlCol="0" anchor="ctr">
            <a:normAutofit/>
          </a:bodyPr>
          <a:lstStyle/>
          <a:p>
            <a:pPr algn="l">
              <a:lnSpc>
                <a:spcPct val="90000"/>
              </a:lnSpc>
              <a:spcAft>
                <a:spcPts val="600"/>
              </a:spcAft>
            </a:pPr>
            <a:fld id="{4FAB73BC-B049-4115-A692-8D63A059BFB8}" type="slidenum">
              <a:rPr lang="en-US" b="1" kern="1200">
                <a:solidFill>
                  <a:schemeClr val="accent1"/>
                </a:solidFill>
                <a:latin typeface="+mj-lt"/>
                <a:ea typeface="+mn-ea"/>
                <a:cs typeface="+mn-cs"/>
              </a:rPr>
              <a:pPr algn="l">
                <a:lnSpc>
                  <a:spcPct val="90000"/>
                </a:lnSpc>
                <a:spcAft>
                  <a:spcPts val="600"/>
                </a:spcAft>
              </a:pPr>
              <a:t>12</a:t>
            </a:fld>
            <a:endParaRPr lang="en-US" b="1" kern="1200">
              <a:solidFill>
                <a:schemeClr val="accent1"/>
              </a:solidFill>
              <a:latin typeface="+mj-lt"/>
              <a:ea typeface="+mn-ea"/>
              <a:cs typeface="+mn-cs"/>
            </a:endParaRPr>
          </a:p>
        </p:txBody>
      </p:sp>
      <p:sp>
        <p:nvSpPr>
          <p:cNvPr id="3" name="Text Placeholder 2">
            <a:extLst>
              <a:ext uri="{FF2B5EF4-FFF2-40B4-BE49-F238E27FC236}">
                <a16:creationId xmlns:a16="http://schemas.microsoft.com/office/drawing/2014/main" id="{D02DDEB2-7835-5A60-3D9E-4E44E8D7A620}"/>
              </a:ext>
            </a:extLst>
          </p:cNvPr>
          <p:cNvSpPr>
            <a:spLocks noGrp="1"/>
          </p:cNvSpPr>
          <p:nvPr>
            <p:ph type="body" idx="1"/>
          </p:nvPr>
        </p:nvSpPr>
        <p:spPr>
          <a:xfrm>
            <a:off x="5995568" y="643465"/>
            <a:ext cx="2794471" cy="5571067"/>
          </a:xfrm>
        </p:spPr>
        <p:txBody>
          <a:bodyPr vert="horz" lIns="91440" tIns="45720" rIns="91440" bIns="45720" rtlCol="0" anchor="ctr">
            <a:normAutofit/>
          </a:bodyPr>
          <a:lstStyle/>
          <a:p>
            <a:pPr marL="457200" indent="-457200">
              <a:buFont typeface="+mj-lt"/>
              <a:buAutoNum type="arabicPeriod"/>
            </a:pPr>
            <a:r>
              <a:rPr lang="en-US" sz="2800" dirty="0">
                <a:solidFill>
                  <a:srgbClr val="000000"/>
                </a:solidFill>
              </a:rPr>
              <a:t>Alzheimer’s</a:t>
            </a:r>
          </a:p>
          <a:p>
            <a:pPr marL="457200" indent="-457200">
              <a:buFont typeface="+mj-lt"/>
              <a:buAutoNum type="arabicPeriod"/>
            </a:pPr>
            <a:r>
              <a:rPr lang="en-US" sz="2800" dirty="0">
                <a:solidFill>
                  <a:srgbClr val="000000"/>
                </a:solidFill>
              </a:rPr>
              <a:t>Vascular</a:t>
            </a:r>
          </a:p>
          <a:p>
            <a:pPr marL="457200" indent="-457200">
              <a:buFont typeface="+mj-lt"/>
              <a:buAutoNum type="arabicPeriod"/>
            </a:pPr>
            <a:r>
              <a:rPr lang="en-US" sz="2800" dirty="0">
                <a:solidFill>
                  <a:srgbClr val="000000"/>
                </a:solidFill>
              </a:rPr>
              <a:t>Lewy Body</a:t>
            </a:r>
          </a:p>
          <a:p>
            <a:pPr marL="457200" indent="-457200">
              <a:buFont typeface="+mj-lt"/>
              <a:buAutoNum type="arabicPeriod"/>
            </a:pPr>
            <a:r>
              <a:rPr lang="en-US" sz="2800" dirty="0">
                <a:solidFill>
                  <a:srgbClr val="000000"/>
                </a:solidFill>
              </a:rPr>
              <a:t>Fronto/ temporal </a:t>
            </a:r>
          </a:p>
        </p:txBody>
      </p:sp>
    </p:spTree>
    <p:extLst>
      <p:ext uri="{BB962C8B-B14F-4D97-AF65-F5344CB8AC3E}">
        <p14:creationId xmlns:p14="http://schemas.microsoft.com/office/powerpoint/2010/main" val="1859071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DCC512-8978-46C4-B9E4-FA4CA70DE881}"/>
              </a:ext>
            </a:extLst>
          </p:cNvPr>
          <p:cNvPicPr>
            <a:picLocks noChangeAspect="1"/>
          </p:cNvPicPr>
          <p:nvPr/>
        </p:nvPicPr>
        <p:blipFill>
          <a:blip r:embed="rId3"/>
          <a:stretch>
            <a:fillRect/>
          </a:stretch>
        </p:blipFill>
        <p:spPr>
          <a:xfrm>
            <a:off x="0" y="68332"/>
            <a:ext cx="9144000" cy="2286000"/>
          </a:xfrm>
          <a:prstGeom prst="rect">
            <a:avLst/>
          </a:prstGeom>
        </p:spPr>
      </p:pic>
      <p:sp>
        <p:nvSpPr>
          <p:cNvPr id="2" name="Title 1"/>
          <p:cNvSpPr>
            <a:spLocks noGrp="1"/>
          </p:cNvSpPr>
          <p:nvPr>
            <p:ph type="title"/>
          </p:nvPr>
        </p:nvSpPr>
        <p:spPr>
          <a:xfrm>
            <a:off x="304800" y="274638"/>
            <a:ext cx="8382000" cy="1290637"/>
          </a:xfrm>
        </p:spPr>
        <p:txBody>
          <a:bodyPr/>
          <a:lstStyle/>
          <a:p>
            <a:r>
              <a:rPr lang="en-US" dirty="0"/>
              <a:t>.</a:t>
            </a:r>
          </a:p>
        </p:txBody>
      </p:sp>
      <p:pic>
        <p:nvPicPr>
          <p:cNvPr id="1026" name="Picture 2" descr="C:\Users\Maritza\AppData\Local\Microsoft\Windows\Temporary Internet Files\Content.IE5\Y3IWUVAR\photo[1].png"/>
          <p:cNvPicPr>
            <a:picLocks noGrp="1" noChangeAspect="1" noChangeArrowheads="1"/>
          </p:cNvPicPr>
          <p:nvPr>
            <p:ph sz="half" idx="1"/>
          </p:nvPr>
        </p:nvPicPr>
        <p:blipFill>
          <a:blip r:embed="rId4" cstate="print"/>
          <a:stretch>
            <a:fillRect/>
          </a:stretch>
        </p:blipFill>
        <p:spPr bwMode="auto">
          <a:xfrm>
            <a:off x="304800" y="265858"/>
            <a:ext cx="1219200" cy="914400"/>
          </a:xfrm>
          <a:prstGeom prst="rect">
            <a:avLst/>
          </a:prstGeom>
          <a:noFill/>
        </p:spPr>
      </p:pic>
      <p:sp>
        <p:nvSpPr>
          <p:cNvPr id="6" name="Content Placeholder 5"/>
          <p:cNvSpPr>
            <a:spLocks noGrp="1"/>
          </p:cNvSpPr>
          <p:nvPr>
            <p:ph sz="half" idx="2"/>
          </p:nvPr>
        </p:nvSpPr>
        <p:spPr>
          <a:xfrm>
            <a:off x="5181600" y="2812187"/>
            <a:ext cx="4038600" cy="3382963"/>
          </a:xfrm>
        </p:spPr>
        <p:txBody>
          <a:bodyPr>
            <a:normAutofit/>
          </a:bodyPr>
          <a:lstStyle/>
          <a:p>
            <a:pPr marL="0" indent="0">
              <a:buNone/>
            </a:pPr>
            <a:r>
              <a:rPr lang="en-US" sz="2400" b="1" dirty="0">
                <a:solidFill>
                  <a:srgbClr val="C00000"/>
                </a:solidFill>
              </a:rPr>
              <a:t>      </a:t>
            </a:r>
            <a:r>
              <a:rPr lang="en-US" sz="2400" b="1" dirty="0">
                <a:solidFill>
                  <a:schemeClr val="accent2">
                    <a:lumMod val="60000"/>
                    <a:lumOff val="40000"/>
                  </a:schemeClr>
                </a:solidFill>
              </a:rPr>
              <a:t>BADLS </a:t>
            </a:r>
            <a:r>
              <a:rPr lang="en-US" sz="2400" dirty="0">
                <a:solidFill>
                  <a:schemeClr val="accent2">
                    <a:lumMod val="60000"/>
                    <a:lumOff val="40000"/>
                  </a:schemeClr>
                </a:solidFill>
              </a:rPr>
              <a:t>- childhood</a:t>
            </a:r>
          </a:p>
          <a:p>
            <a:pPr>
              <a:buNone/>
            </a:pPr>
            <a:endParaRPr lang="en-US" sz="2400" dirty="0"/>
          </a:p>
          <a:p>
            <a:pPr lvl="1"/>
            <a:r>
              <a:rPr lang="en-US" sz="2400" dirty="0">
                <a:solidFill>
                  <a:srgbClr val="002060"/>
                </a:solidFill>
              </a:rPr>
              <a:t>Transferring</a:t>
            </a:r>
          </a:p>
          <a:p>
            <a:pPr lvl="1"/>
            <a:r>
              <a:rPr lang="en-US" sz="2400" dirty="0">
                <a:solidFill>
                  <a:srgbClr val="002060"/>
                </a:solidFill>
              </a:rPr>
              <a:t>Bathing</a:t>
            </a:r>
          </a:p>
          <a:p>
            <a:pPr lvl="1"/>
            <a:r>
              <a:rPr lang="en-US" sz="2400" dirty="0">
                <a:solidFill>
                  <a:srgbClr val="002060"/>
                </a:solidFill>
              </a:rPr>
              <a:t>Grooming</a:t>
            </a:r>
          </a:p>
          <a:p>
            <a:pPr lvl="1"/>
            <a:r>
              <a:rPr lang="en-US" sz="2400" dirty="0">
                <a:solidFill>
                  <a:srgbClr val="002060"/>
                </a:solidFill>
              </a:rPr>
              <a:t>Dressing</a:t>
            </a:r>
          </a:p>
          <a:p>
            <a:pPr lvl="1"/>
            <a:r>
              <a:rPr lang="en-US" sz="2400" dirty="0">
                <a:solidFill>
                  <a:srgbClr val="002060"/>
                </a:solidFill>
              </a:rPr>
              <a:t>Feeding</a:t>
            </a:r>
          </a:p>
          <a:p>
            <a:pPr lvl="1"/>
            <a:r>
              <a:rPr lang="en-US" sz="2400" dirty="0">
                <a:solidFill>
                  <a:srgbClr val="002060"/>
                </a:solidFill>
              </a:rPr>
              <a:t>Toileting</a:t>
            </a:r>
          </a:p>
          <a:p>
            <a:pPr lvl="1">
              <a:buNone/>
            </a:pPr>
            <a:endParaRPr lang="en-US" sz="2400" dirty="0"/>
          </a:p>
          <a:p>
            <a:pPr lvl="1"/>
            <a:endParaRPr lang="en-US" sz="2400" dirty="0"/>
          </a:p>
        </p:txBody>
      </p:sp>
      <p:sp>
        <p:nvSpPr>
          <p:cNvPr id="4" name="Slide Number Placeholder 3"/>
          <p:cNvSpPr>
            <a:spLocks noGrp="1"/>
          </p:cNvSpPr>
          <p:nvPr>
            <p:ph type="sldNum" sz="quarter" idx="12"/>
          </p:nvPr>
        </p:nvSpPr>
        <p:spPr>
          <a:xfrm>
            <a:off x="8483346" y="6272785"/>
            <a:ext cx="355854"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auto">
              <a:spcBef>
                <a:spcPts val="0"/>
              </a:spcBef>
              <a:spcAft>
                <a:spcPts val="0"/>
              </a:spcAft>
              <a:defRPr sz="1000" kern="1200">
                <a:solidFill>
                  <a:srgbClr val="898989"/>
                </a:solidFill>
                <a:latin typeface="Georgia" pitchFamily="18"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99C258F2-E6BB-4321-991F-8162826BDCD3}" type="slidenum">
              <a:rPr lang="en-US" smtClean="0">
                <a:solidFill>
                  <a:schemeClr val="bg1"/>
                </a:solidFill>
              </a:rPr>
              <a:pPr>
                <a:defRPr/>
              </a:pPr>
              <a:t>13</a:t>
            </a:fld>
            <a:endParaRPr lang="en-US" dirty="0">
              <a:solidFill>
                <a:schemeClr val="bg1"/>
              </a:solidFill>
            </a:endParaRPr>
          </a:p>
        </p:txBody>
      </p:sp>
      <p:sp>
        <p:nvSpPr>
          <p:cNvPr id="8" name="TextBox 7"/>
          <p:cNvSpPr txBox="1"/>
          <p:nvPr/>
        </p:nvSpPr>
        <p:spPr>
          <a:xfrm>
            <a:off x="3657600" y="2194823"/>
            <a:ext cx="3048000" cy="707886"/>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Georgia" pitchFamily="18" charset="0"/>
              </a:rPr>
              <a:t>Progressive</a:t>
            </a:r>
          </a:p>
          <a:p>
            <a:r>
              <a:rPr lang="en-US" sz="2000" b="1" dirty="0">
                <a:effectLst>
                  <a:outerShdw blurRad="38100" dist="38100" dir="2700000" algn="tl">
                    <a:srgbClr val="000000">
                      <a:alpha val="43137"/>
                    </a:srgbClr>
                  </a:outerShdw>
                </a:effectLst>
                <a:latin typeface="Georgia" pitchFamily="18" charset="0"/>
              </a:rPr>
              <a:t>Irreversible</a:t>
            </a:r>
          </a:p>
        </p:txBody>
      </p:sp>
      <p:sp>
        <p:nvSpPr>
          <p:cNvPr id="7" name="TextBox 6"/>
          <p:cNvSpPr txBox="1"/>
          <p:nvPr/>
        </p:nvSpPr>
        <p:spPr>
          <a:xfrm>
            <a:off x="228600" y="2797710"/>
            <a:ext cx="4267200" cy="3785652"/>
          </a:xfrm>
          <a:prstGeom prst="rect">
            <a:avLst/>
          </a:prstGeom>
          <a:noFill/>
        </p:spPr>
        <p:txBody>
          <a:bodyPr wrap="square" rtlCol="0">
            <a:spAutoFit/>
          </a:bodyPr>
          <a:lstStyle/>
          <a:p>
            <a:r>
              <a:rPr lang="en-US" sz="2400" b="1" dirty="0">
                <a:solidFill>
                  <a:srgbClr val="C00000"/>
                </a:solidFill>
                <a:latin typeface="Georgia" pitchFamily="18" charset="0"/>
              </a:rPr>
              <a:t>      </a:t>
            </a:r>
            <a:r>
              <a:rPr lang="en-US" sz="2400" b="1" dirty="0">
                <a:solidFill>
                  <a:schemeClr val="accent2">
                    <a:lumMod val="60000"/>
                    <a:lumOff val="40000"/>
                  </a:schemeClr>
                </a:solidFill>
                <a:latin typeface="Georgia" pitchFamily="18" charset="0"/>
              </a:rPr>
              <a:t>IADLS </a:t>
            </a:r>
            <a:r>
              <a:rPr lang="en-US" sz="2400" dirty="0">
                <a:solidFill>
                  <a:schemeClr val="accent2">
                    <a:lumMod val="60000"/>
                    <a:lumOff val="40000"/>
                  </a:schemeClr>
                </a:solidFill>
                <a:latin typeface="Georgia" pitchFamily="18" charset="0"/>
              </a:rPr>
              <a:t>- teenage years</a:t>
            </a:r>
          </a:p>
          <a:p>
            <a:endParaRPr lang="en-US" sz="2400" dirty="0">
              <a:solidFill>
                <a:srgbClr val="C00000"/>
              </a:solidFill>
              <a:latin typeface="Georgia" pitchFamily="18" charset="0"/>
            </a:endParaRPr>
          </a:p>
          <a:p>
            <a:pPr lvl="1">
              <a:buFont typeface="Wingdings" pitchFamily="2" charset="2"/>
              <a:buChar char="Ø"/>
            </a:pPr>
            <a:r>
              <a:rPr lang="en-US" sz="2400" dirty="0">
                <a:solidFill>
                  <a:srgbClr val="002060"/>
                </a:solidFill>
                <a:latin typeface="Georgia" panose="02040502050405020303" pitchFamily="18" charset="0"/>
              </a:rPr>
              <a:t>Finances</a:t>
            </a:r>
          </a:p>
          <a:p>
            <a:pPr lvl="1">
              <a:buFont typeface="Wingdings" pitchFamily="2" charset="2"/>
              <a:buChar char="Ø"/>
            </a:pPr>
            <a:r>
              <a:rPr lang="en-US" sz="2400" dirty="0">
                <a:solidFill>
                  <a:srgbClr val="002060"/>
                </a:solidFill>
                <a:latin typeface="Georgia" panose="02040502050405020303" pitchFamily="18" charset="0"/>
              </a:rPr>
              <a:t>Transportation</a:t>
            </a:r>
          </a:p>
          <a:p>
            <a:pPr lvl="1">
              <a:buFont typeface="Wingdings" pitchFamily="2" charset="2"/>
              <a:buChar char="Ø"/>
            </a:pPr>
            <a:r>
              <a:rPr lang="en-US" sz="2400" dirty="0">
                <a:solidFill>
                  <a:srgbClr val="002060"/>
                </a:solidFill>
                <a:latin typeface="Georgia" panose="02040502050405020303" pitchFamily="18" charset="0"/>
              </a:rPr>
              <a:t>Shopping</a:t>
            </a:r>
          </a:p>
          <a:p>
            <a:pPr lvl="1">
              <a:buFont typeface="Wingdings" pitchFamily="2" charset="2"/>
              <a:buChar char="Ø"/>
            </a:pPr>
            <a:r>
              <a:rPr lang="en-US" sz="2400" dirty="0">
                <a:solidFill>
                  <a:srgbClr val="002060"/>
                </a:solidFill>
                <a:latin typeface="Georgia" panose="02040502050405020303" pitchFamily="18" charset="0"/>
              </a:rPr>
              <a:t>Cooking</a:t>
            </a:r>
          </a:p>
          <a:p>
            <a:pPr lvl="1">
              <a:buFont typeface="Wingdings" pitchFamily="2" charset="2"/>
              <a:buChar char="Ø"/>
            </a:pPr>
            <a:r>
              <a:rPr lang="en-US" sz="2400" dirty="0">
                <a:solidFill>
                  <a:srgbClr val="002060"/>
                </a:solidFill>
                <a:latin typeface="Georgia" panose="02040502050405020303" pitchFamily="18" charset="0"/>
              </a:rPr>
              <a:t>Communication devices</a:t>
            </a:r>
          </a:p>
          <a:p>
            <a:pPr lvl="1">
              <a:buFont typeface="Wingdings" pitchFamily="2" charset="2"/>
              <a:buChar char="Ø"/>
            </a:pPr>
            <a:r>
              <a:rPr lang="en-US" sz="2400" dirty="0">
                <a:solidFill>
                  <a:srgbClr val="002060"/>
                </a:solidFill>
                <a:latin typeface="Georgia" panose="02040502050405020303" pitchFamily="18" charset="0"/>
              </a:rPr>
              <a:t>Medication management</a:t>
            </a:r>
          </a:p>
          <a:p>
            <a:pPr lvl="1">
              <a:buFont typeface="Wingdings" pitchFamily="2" charset="2"/>
              <a:buChar char="Ø"/>
            </a:pPr>
            <a:r>
              <a:rPr lang="en-US" sz="2400" dirty="0">
                <a:solidFill>
                  <a:srgbClr val="002060"/>
                </a:solidFill>
                <a:latin typeface="Georgia" panose="02040502050405020303" pitchFamily="18" charset="0"/>
              </a:rPr>
              <a:t>Housework</a:t>
            </a:r>
          </a:p>
          <a:p>
            <a:pPr lvl="1">
              <a:buFont typeface="Wingdings" pitchFamily="2" charset="2"/>
              <a:buChar char="Ø"/>
            </a:pP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6129A3-FC45-BD0D-31A0-0B3325667E69}"/>
              </a:ext>
            </a:extLst>
          </p:cNvPr>
          <p:cNvPicPr>
            <a:picLocks noChangeAspect="1"/>
          </p:cNvPicPr>
          <p:nvPr/>
        </p:nvPicPr>
        <p:blipFill>
          <a:blip r:embed="rId3"/>
          <a:stretch>
            <a:fillRect/>
          </a:stretch>
        </p:blipFill>
        <p:spPr>
          <a:xfrm>
            <a:off x="6139907" y="490589"/>
            <a:ext cx="2286198" cy="1603387"/>
          </a:xfrm>
          <a:prstGeom prst="rect">
            <a:avLst/>
          </a:prstGeom>
        </p:spPr>
      </p:pic>
      <p:sp>
        <p:nvSpPr>
          <p:cNvPr id="2" name="Title 1">
            <a:extLst>
              <a:ext uri="{FF2B5EF4-FFF2-40B4-BE49-F238E27FC236}">
                <a16:creationId xmlns:a16="http://schemas.microsoft.com/office/drawing/2014/main" id="{48E683FC-F9B4-5A5B-952D-ECBCDA7E21E7}"/>
              </a:ext>
            </a:extLst>
          </p:cNvPr>
          <p:cNvSpPr>
            <a:spLocks noGrp="1"/>
          </p:cNvSpPr>
          <p:nvPr>
            <p:ph type="title"/>
          </p:nvPr>
        </p:nvSpPr>
        <p:spPr/>
        <p:txBody>
          <a:bodyPr/>
          <a:lstStyle/>
          <a:p>
            <a:r>
              <a:rPr lang="en-US" dirty="0">
                <a:solidFill>
                  <a:schemeClr val="accent1">
                    <a:lumMod val="75000"/>
                  </a:schemeClr>
                </a:solidFill>
              </a:rPr>
              <a:t>Alzheimer’s disease</a:t>
            </a:r>
          </a:p>
        </p:txBody>
      </p:sp>
      <p:pic>
        <p:nvPicPr>
          <p:cNvPr id="5" name="Content Placeholder 4">
            <a:extLst>
              <a:ext uri="{FF2B5EF4-FFF2-40B4-BE49-F238E27FC236}">
                <a16:creationId xmlns:a16="http://schemas.microsoft.com/office/drawing/2014/main" id="{88C7A005-D0FA-3022-7DC3-D1EE0026937D}"/>
              </a:ext>
            </a:extLst>
          </p:cNvPr>
          <p:cNvPicPr>
            <a:picLocks noGrp="1" noChangeAspect="1"/>
          </p:cNvPicPr>
          <p:nvPr>
            <p:ph idx="1"/>
          </p:nvPr>
        </p:nvPicPr>
        <p:blipFill>
          <a:blip r:embed="rId4"/>
          <a:stretch>
            <a:fillRect/>
          </a:stretch>
        </p:blipFill>
        <p:spPr>
          <a:xfrm>
            <a:off x="533400" y="2286000"/>
            <a:ext cx="7620000" cy="4197700"/>
          </a:xfrm>
          <a:prstGeom prst="rect">
            <a:avLst/>
          </a:prstGeom>
        </p:spPr>
      </p:pic>
      <p:sp>
        <p:nvSpPr>
          <p:cNvPr id="4" name="Slide Number Placeholder 3">
            <a:extLst>
              <a:ext uri="{FF2B5EF4-FFF2-40B4-BE49-F238E27FC236}">
                <a16:creationId xmlns:a16="http://schemas.microsoft.com/office/drawing/2014/main" id="{15D6F0CD-DD05-73FF-A0C4-FD9FED5CA696}"/>
              </a:ext>
            </a:extLst>
          </p:cNvPr>
          <p:cNvSpPr>
            <a:spLocks noGrp="1"/>
          </p:cNvSpPr>
          <p:nvPr>
            <p:ph type="sldNum" sz="quarter" idx="12"/>
          </p:nvPr>
        </p:nvSpPr>
        <p:spPr/>
        <p:txBody>
          <a:bodyPr/>
          <a:lstStyle/>
          <a:p>
            <a:r>
              <a:rPr lang="en-US" dirty="0"/>
              <a:t>13</a:t>
            </a:r>
          </a:p>
        </p:txBody>
      </p:sp>
    </p:spTree>
    <p:extLst>
      <p:ext uri="{BB962C8B-B14F-4D97-AF65-F5344CB8AC3E}">
        <p14:creationId xmlns:p14="http://schemas.microsoft.com/office/powerpoint/2010/main" val="1150613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443314"/>
            <a:ext cx="8610599" cy="1290637"/>
          </a:xfrm>
        </p:spPr>
        <p:txBody>
          <a:bodyPr/>
          <a:lstStyle/>
          <a:p>
            <a:r>
              <a:rPr lang="en-US" dirty="0">
                <a:solidFill>
                  <a:schemeClr val="accent1">
                    <a:lumMod val="75000"/>
                  </a:schemeClr>
                </a:solidFill>
                <a:effectLst>
                  <a:outerShdw blurRad="38100" dist="38100" dir="2700000" algn="tl">
                    <a:srgbClr val="000000">
                      <a:alpha val="43137"/>
                    </a:srgbClr>
                  </a:outerShdw>
                </a:effectLst>
              </a:rPr>
              <a:t>Vascular (Multi-infarct Dementia)</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05203" y="1866686"/>
            <a:ext cx="5226330" cy="4406096"/>
          </a:xfrm>
        </p:spPr>
      </p:pic>
      <p:sp>
        <p:nvSpPr>
          <p:cNvPr id="4" name="Slide Number Placeholder 3"/>
          <p:cNvSpPr>
            <a:spLocks noGrp="1"/>
          </p:cNvSpPr>
          <p:nvPr>
            <p:ph type="sldNum" sz="quarter" idx="12"/>
          </p:nvPr>
        </p:nvSpPr>
        <p:spPr/>
        <p:txBody>
          <a:bodyPr/>
          <a:lstStyle/>
          <a:p>
            <a:pPr>
              <a:defRPr/>
            </a:pPr>
            <a:fld id="{13712DBD-6A2C-4F1C-86C1-F301888AAF5B}" type="slidenum">
              <a:rPr lang="en-US" smtClean="0"/>
              <a:pPr>
                <a:defRPr/>
              </a:pPr>
              <a:t>15</a:t>
            </a:fld>
            <a:endParaRPr lang="en-US"/>
          </a:p>
        </p:txBody>
      </p:sp>
      <p:grpSp>
        <p:nvGrpSpPr>
          <p:cNvPr id="3" name="Group 2"/>
          <p:cNvGrpSpPr/>
          <p:nvPr/>
        </p:nvGrpSpPr>
        <p:grpSpPr>
          <a:xfrm>
            <a:off x="457200" y="2286000"/>
            <a:ext cx="2370117" cy="3200400"/>
            <a:chOff x="457200" y="3276600"/>
            <a:chExt cx="2217717" cy="2971800"/>
          </a:xfrm>
        </p:grpSpPr>
        <p:cxnSp>
          <p:nvCxnSpPr>
            <p:cNvPr id="7" name="Straight Connector 6"/>
            <p:cNvCxnSpPr/>
            <p:nvPr/>
          </p:nvCxnSpPr>
          <p:spPr>
            <a:xfrm>
              <a:off x="457200" y="3276600"/>
              <a:ext cx="30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62000" y="3276600"/>
              <a:ext cx="533400" cy="51261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295400" y="4572000"/>
              <a:ext cx="3433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638795" y="5025241"/>
              <a:ext cx="7234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362200" y="5025241"/>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362200" y="5482441"/>
              <a:ext cx="304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2667000" y="5482441"/>
              <a:ext cx="7917" cy="7659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623951" y="4568041"/>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95400" y="3789218"/>
              <a:ext cx="0" cy="782782"/>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9451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0343"/>
            <a:ext cx="8229600" cy="1108075"/>
          </a:xfrm>
        </p:spPr>
        <p:txBody>
          <a:bodyPr/>
          <a:lstStyle/>
          <a:p>
            <a:r>
              <a:rPr lang="en-US" dirty="0">
                <a:solidFill>
                  <a:schemeClr val="accent1">
                    <a:lumMod val="75000"/>
                  </a:schemeClr>
                </a:solidFill>
                <a:effectLst>
                  <a:outerShdw blurRad="38100" dist="38100" dir="2700000" algn="tl">
                    <a:srgbClr val="000000">
                      <a:alpha val="43137"/>
                    </a:srgbClr>
                  </a:outerShdw>
                </a:effectLst>
              </a:rPr>
              <a:t>Lewy Body Dementia</a:t>
            </a:r>
          </a:p>
        </p:txBody>
      </p:sp>
      <p:pic>
        <p:nvPicPr>
          <p:cNvPr id="5"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1328737" y="1923321"/>
            <a:ext cx="6748463" cy="4349463"/>
          </a:xfrm>
        </p:spPr>
      </p:pic>
      <p:sp>
        <p:nvSpPr>
          <p:cNvPr id="3" name="Content Placeholder 2"/>
          <p:cNvSpPr>
            <a:spLocks noGrp="1"/>
          </p:cNvSpPr>
          <p:nvPr>
            <p:ph sz="half" idx="2"/>
          </p:nvPr>
        </p:nvSpPr>
        <p:spPr>
          <a:xfrm>
            <a:off x="4267200" y="1923322"/>
            <a:ext cx="4419600" cy="4691790"/>
          </a:xfrm>
        </p:spPr>
        <p:txBody>
          <a:bodyPr>
            <a:normAutofit/>
          </a:bodyPr>
          <a:lstStyle/>
          <a:p>
            <a:endParaRPr lang="en-US" dirty="0"/>
          </a:p>
          <a:p>
            <a:endParaRPr lang="en-US" dirty="0"/>
          </a:p>
          <a:p>
            <a:endParaRPr lang="en-US" dirty="0"/>
          </a:p>
        </p:txBody>
      </p:sp>
      <p:sp>
        <p:nvSpPr>
          <p:cNvPr id="4" name="Slide Number Placeholder 3"/>
          <p:cNvSpPr>
            <a:spLocks noGrp="1"/>
          </p:cNvSpPr>
          <p:nvPr>
            <p:ph type="sldNum" sz="quarter" idx="12"/>
          </p:nvPr>
        </p:nvSpPr>
        <p:spPr>
          <a:xfrm>
            <a:off x="8229600" y="6272785"/>
            <a:ext cx="6858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auto">
              <a:spcBef>
                <a:spcPts val="0"/>
              </a:spcBef>
              <a:spcAft>
                <a:spcPts val="0"/>
              </a:spcAft>
              <a:defRPr sz="1000" kern="1200">
                <a:solidFill>
                  <a:srgbClr val="898989"/>
                </a:solidFill>
                <a:latin typeface="Georgia" pitchFamily="18"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99C258F2-E6BB-4321-991F-8162826BDCD3}" type="slidenum">
              <a:rPr lang="en-US" smtClean="0">
                <a:solidFill>
                  <a:schemeClr val="bg1"/>
                </a:solidFill>
              </a:rPr>
              <a:pPr>
                <a:defRPr/>
              </a:pPr>
              <a:t>16</a:t>
            </a:fld>
            <a:endParaRPr lang="en-US" dirty="0">
              <a:solidFill>
                <a:schemeClr val="bg1"/>
              </a:solidFill>
            </a:endParaRPr>
          </a:p>
        </p:txBody>
      </p:sp>
      <p:pic>
        <p:nvPicPr>
          <p:cNvPr id="6" name="Picture 5">
            <a:extLst>
              <a:ext uri="{FF2B5EF4-FFF2-40B4-BE49-F238E27FC236}">
                <a16:creationId xmlns:a16="http://schemas.microsoft.com/office/drawing/2014/main" id="{532B5C78-1F97-4FB6-81C8-B22164188F8B}"/>
              </a:ext>
            </a:extLst>
          </p:cNvPr>
          <p:cNvPicPr>
            <a:picLocks noChangeAspect="1"/>
          </p:cNvPicPr>
          <p:nvPr/>
        </p:nvPicPr>
        <p:blipFill>
          <a:blip r:embed="rId4"/>
          <a:stretch>
            <a:fillRect/>
          </a:stretch>
        </p:blipFill>
        <p:spPr>
          <a:xfrm>
            <a:off x="6275387" y="228599"/>
            <a:ext cx="2640013" cy="1412989"/>
          </a:xfrm>
          <a:prstGeom prst="rect">
            <a:avLst/>
          </a:prstGeom>
        </p:spPr>
      </p:pic>
    </p:spTree>
    <p:extLst>
      <p:ext uri="{BB962C8B-B14F-4D97-AF65-F5344CB8AC3E}">
        <p14:creationId xmlns:p14="http://schemas.microsoft.com/office/powerpoint/2010/main" val="569552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8" name="Content Placeholder 7" descr="A picture containing text, businesscard&#10;&#10;Description automatically generated">
            <a:extLst>
              <a:ext uri="{FF2B5EF4-FFF2-40B4-BE49-F238E27FC236}">
                <a16:creationId xmlns:a16="http://schemas.microsoft.com/office/drawing/2014/main" id="{1F052AA6-71F0-438B-B041-89BC67D4FD4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091" t="10909" r="19091" b="12727"/>
          <a:stretch/>
        </p:blipFill>
        <p:spPr>
          <a:xfrm>
            <a:off x="152401" y="381000"/>
            <a:ext cx="8921750" cy="5891785"/>
          </a:xfrm>
        </p:spPr>
      </p:pic>
      <p:sp>
        <p:nvSpPr>
          <p:cNvPr id="4" name="Slide Number Placeholder 3"/>
          <p:cNvSpPr>
            <a:spLocks noGrp="1"/>
          </p:cNvSpPr>
          <p:nvPr>
            <p:ph type="sldNum" sz="quarter" idx="12"/>
          </p:nvPr>
        </p:nvSpPr>
        <p:spPr/>
        <p:txBody>
          <a:bodyPr/>
          <a:lstStyle/>
          <a:p>
            <a:pPr>
              <a:defRPr/>
            </a:pPr>
            <a:fld id="{13712DBD-6A2C-4F1C-86C1-F301888AAF5B}" type="slidenum">
              <a:rPr lang="en-US" smtClean="0"/>
              <a:pPr>
                <a:defRPr/>
              </a:pPr>
              <a:t>17</a:t>
            </a:fld>
            <a:endParaRPr lang="en-US"/>
          </a:p>
        </p:txBody>
      </p:sp>
      <p:sp>
        <p:nvSpPr>
          <p:cNvPr id="3" name="Rectangle: Top Corners Snipped 2">
            <a:extLst>
              <a:ext uri="{FF2B5EF4-FFF2-40B4-BE49-F238E27FC236}">
                <a16:creationId xmlns:a16="http://schemas.microsoft.com/office/drawing/2014/main" id="{735CD177-AB7C-459E-9C6E-777F2576227C}"/>
              </a:ext>
            </a:extLst>
          </p:cNvPr>
          <p:cNvSpPr/>
          <p:nvPr/>
        </p:nvSpPr>
        <p:spPr>
          <a:xfrm>
            <a:off x="152400" y="0"/>
            <a:ext cx="8921750" cy="274638"/>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42444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F80E-3089-CDFA-8A78-AAB8A0F941F4}"/>
              </a:ext>
            </a:extLst>
          </p:cNvPr>
          <p:cNvSpPr>
            <a:spLocks noGrp="1"/>
          </p:cNvSpPr>
          <p:nvPr>
            <p:ph type="title"/>
          </p:nvPr>
        </p:nvSpPr>
        <p:spPr/>
        <p:txBody>
          <a:bodyPr/>
          <a:lstStyle/>
          <a:p>
            <a:r>
              <a:rPr lang="en-US" dirty="0"/>
              <a:t>Most Common types of dementia and </a:t>
            </a:r>
            <a:r>
              <a:rPr lang="en-US" dirty="0" err="1"/>
              <a:t>charactristics</a:t>
            </a:r>
            <a:endParaRPr lang="en-US" dirty="0"/>
          </a:p>
        </p:txBody>
      </p:sp>
      <p:sp>
        <p:nvSpPr>
          <p:cNvPr id="3" name="Content Placeholder 2">
            <a:extLst>
              <a:ext uri="{FF2B5EF4-FFF2-40B4-BE49-F238E27FC236}">
                <a16:creationId xmlns:a16="http://schemas.microsoft.com/office/drawing/2014/main" id="{4CB40EE8-78D9-DDC9-8B5C-55A0A899F375}"/>
              </a:ext>
            </a:extLst>
          </p:cNvPr>
          <p:cNvSpPr>
            <a:spLocks noGrp="1"/>
          </p:cNvSpPr>
          <p:nvPr>
            <p:ph idx="1"/>
          </p:nvPr>
        </p:nvSpPr>
        <p:spPr/>
        <p:txBody>
          <a:bodyPr>
            <a:normAutofit/>
          </a:bodyPr>
          <a:lstStyle/>
          <a:p>
            <a:pPr marL="0" indent="0">
              <a:buNone/>
            </a:pPr>
            <a:endParaRPr lang="en-US" sz="2400" dirty="0"/>
          </a:p>
        </p:txBody>
      </p:sp>
      <p:sp>
        <p:nvSpPr>
          <p:cNvPr id="4" name="Slide Number Placeholder 3">
            <a:extLst>
              <a:ext uri="{FF2B5EF4-FFF2-40B4-BE49-F238E27FC236}">
                <a16:creationId xmlns:a16="http://schemas.microsoft.com/office/drawing/2014/main" id="{EDE36647-BA4E-2E5D-D5A7-D05D892904BE}"/>
              </a:ext>
            </a:extLst>
          </p:cNvPr>
          <p:cNvSpPr>
            <a:spLocks noGrp="1"/>
          </p:cNvSpPr>
          <p:nvPr>
            <p:ph type="sldNum" sz="quarter" idx="12"/>
          </p:nvPr>
        </p:nvSpPr>
        <p:spPr/>
        <p:txBody>
          <a:bodyPr/>
          <a:lstStyle/>
          <a:p>
            <a:fld id="{14166B91-772C-4583-ACA0-05F09E671937}" type="slidenum">
              <a:rPr lang="en-US" smtClean="0"/>
              <a:pPr/>
              <a:t>18</a:t>
            </a:fld>
            <a:endParaRPr lang="en-US" dirty="0"/>
          </a:p>
        </p:txBody>
      </p:sp>
      <p:graphicFrame>
        <p:nvGraphicFramePr>
          <p:cNvPr id="5" name="Table 5">
            <a:extLst>
              <a:ext uri="{FF2B5EF4-FFF2-40B4-BE49-F238E27FC236}">
                <a16:creationId xmlns:a16="http://schemas.microsoft.com/office/drawing/2014/main" id="{030AE8F0-AC24-6AC4-B3AF-EEE4F9BF5CC2}"/>
              </a:ext>
            </a:extLst>
          </p:cNvPr>
          <p:cNvGraphicFramePr>
            <a:graphicFrameLocks noGrp="1"/>
          </p:cNvGraphicFramePr>
          <p:nvPr>
            <p:extLst>
              <p:ext uri="{D42A27DB-BD31-4B8C-83A1-F6EECF244321}">
                <p14:modId xmlns:p14="http://schemas.microsoft.com/office/powerpoint/2010/main" val="2798732222"/>
              </p:ext>
            </p:extLst>
          </p:nvPr>
        </p:nvGraphicFramePr>
        <p:xfrm>
          <a:off x="685800" y="1981200"/>
          <a:ext cx="7772400" cy="465671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4159425705"/>
                    </a:ext>
                  </a:extLst>
                </a:gridCol>
                <a:gridCol w="3886200">
                  <a:extLst>
                    <a:ext uri="{9D8B030D-6E8A-4147-A177-3AD203B41FA5}">
                      <a16:colId xmlns:a16="http://schemas.microsoft.com/office/drawing/2014/main" val="2576592405"/>
                    </a:ext>
                  </a:extLst>
                </a:gridCol>
              </a:tblGrid>
              <a:tr h="553056">
                <a:tc>
                  <a:txBody>
                    <a:bodyPr/>
                    <a:lstStyle/>
                    <a:p>
                      <a:pPr algn="ctr"/>
                      <a:r>
                        <a:rPr lang="en-US" dirty="0"/>
                        <a:t>Dementia type</a:t>
                      </a:r>
                    </a:p>
                  </a:txBody>
                  <a:tcPr/>
                </a:tc>
                <a:tc>
                  <a:txBody>
                    <a:bodyPr/>
                    <a:lstStyle/>
                    <a:p>
                      <a:r>
                        <a:rPr lang="en-US" dirty="0"/>
                        <a:t>Onset /characteristics</a:t>
                      </a:r>
                    </a:p>
                  </a:txBody>
                  <a:tcPr/>
                </a:tc>
                <a:extLst>
                  <a:ext uri="{0D108BD9-81ED-4DB2-BD59-A6C34878D82A}">
                    <a16:rowId xmlns:a16="http://schemas.microsoft.com/office/drawing/2014/main" val="867521622"/>
                  </a:ext>
                </a:extLst>
              </a:tr>
              <a:tr h="954588">
                <a:tc>
                  <a:txBody>
                    <a:bodyPr/>
                    <a:lstStyle/>
                    <a:p>
                      <a:r>
                        <a:rPr lang="en-US" dirty="0"/>
                        <a:t>Alzheimer’s disease</a:t>
                      </a:r>
                    </a:p>
                    <a:p>
                      <a:endParaRPr lang="en-US" dirty="0"/>
                    </a:p>
                  </a:txBody>
                  <a:tcPr/>
                </a:tc>
                <a:tc>
                  <a:txBody>
                    <a:bodyPr/>
                    <a:lstStyle/>
                    <a:p>
                      <a:r>
                        <a:rPr lang="en-US" dirty="0"/>
                        <a:t>Slow insidious/ poor memory /cortical</a:t>
                      </a:r>
                    </a:p>
                  </a:txBody>
                  <a:tcPr/>
                </a:tc>
                <a:extLst>
                  <a:ext uri="{0D108BD9-81ED-4DB2-BD59-A6C34878D82A}">
                    <a16:rowId xmlns:a16="http://schemas.microsoft.com/office/drawing/2014/main" val="4159709595"/>
                  </a:ext>
                </a:extLst>
              </a:tr>
              <a:tr h="954588">
                <a:tc>
                  <a:txBody>
                    <a:bodyPr/>
                    <a:lstStyle/>
                    <a:p>
                      <a:r>
                        <a:rPr lang="en-US" dirty="0"/>
                        <a:t>Vascular </a:t>
                      </a:r>
                    </a:p>
                    <a:p>
                      <a:endParaRPr lang="en-US" dirty="0"/>
                    </a:p>
                  </a:txBody>
                  <a:tcPr/>
                </a:tc>
                <a:tc>
                  <a:txBody>
                    <a:bodyPr/>
                    <a:lstStyle/>
                    <a:p>
                      <a:r>
                        <a:rPr lang="en-US" dirty="0"/>
                        <a:t>Step wise or sudden/ sporadic memory,  misinterpretation</a:t>
                      </a:r>
                    </a:p>
                  </a:txBody>
                  <a:tcPr/>
                </a:tc>
                <a:extLst>
                  <a:ext uri="{0D108BD9-81ED-4DB2-BD59-A6C34878D82A}">
                    <a16:rowId xmlns:a16="http://schemas.microsoft.com/office/drawing/2014/main" val="4126068445"/>
                  </a:ext>
                </a:extLst>
              </a:tr>
              <a:tr h="954588">
                <a:tc>
                  <a:txBody>
                    <a:bodyPr/>
                    <a:lstStyle/>
                    <a:p>
                      <a:r>
                        <a:rPr lang="en-US" dirty="0"/>
                        <a:t>Lewy body </a:t>
                      </a:r>
                    </a:p>
                    <a:p>
                      <a:endParaRPr lang="en-US" dirty="0"/>
                    </a:p>
                  </a:txBody>
                  <a:tcPr/>
                </a:tc>
                <a:tc>
                  <a:txBody>
                    <a:bodyPr/>
                    <a:lstStyle/>
                    <a:p>
                      <a:r>
                        <a:rPr lang="en-US" dirty="0"/>
                        <a:t>Slow with Parkinson's like and hallucinations/ subcortical </a:t>
                      </a:r>
                    </a:p>
                  </a:txBody>
                  <a:tcPr/>
                </a:tc>
                <a:extLst>
                  <a:ext uri="{0D108BD9-81ED-4DB2-BD59-A6C34878D82A}">
                    <a16:rowId xmlns:a16="http://schemas.microsoft.com/office/drawing/2014/main" val="1898496640"/>
                  </a:ext>
                </a:extLst>
              </a:tr>
              <a:tr h="1239890">
                <a:tc>
                  <a:txBody>
                    <a:bodyPr/>
                    <a:lstStyle/>
                    <a:p>
                      <a:r>
                        <a:rPr lang="en-US" dirty="0"/>
                        <a:t>Fronto temporal </a:t>
                      </a:r>
                    </a:p>
                    <a:p>
                      <a:endParaRPr lang="en-US" dirty="0"/>
                    </a:p>
                  </a:txBody>
                  <a:tcPr/>
                </a:tc>
                <a:tc>
                  <a:txBody>
                    <a:bodyPr/>
                    <a:lstStyle/>
                    <a:p>
                      <a:r>
                        <a:rPr lang="en-US" dirty="0"/>
                        <a:t>Changes in personality, inappropriate/ speech problems/good memory /frontal and temporal lobes </a:t>
                      </a:r>
                    </a:p>
                  </a:txBody>
                  <a:tcPr/>
                </a:tc>
                <a:extLst>
                  <a:ext uri="{0D108BD9-81ED-4DB2-BD59-A6C34878D82A}">
                    <a16:rowId xmlns:a16="http://schemas.microsoft.com/office/drawing/2014/main" val="532120743"/>
                  </a:ext>
                </a:extLst>
              </a:tr>
            </a:tbl>
          </a:graphicData>
        </a:graphic>
      </p:graphicFrame>
    </p:spTree>
    <p:extLst>
      <p:ext uri="{BB962C8B-B14F-4D97-AF65-F5344CB8AC3E}">
        <p14:creationId xmlns:p14="http://schemas.microsoft.com/office/powerpoint/2010/main" val="2821695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object, device&#10;&#10;Description automatically generated">
            <a:extLst>
              <a:ext uri="{FF2B5EF4-FFF2-40B4-BE49-F238E27FC236}">
                <a16:creationId xmlns:a16="http://schemas.microsoft.com/office/drawing/2014/main" id="{B9E7A3CA-463E-4C74-9BC7-4856D9D12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220200" cy="9220200"/>
          </a:xfrm>
          <a:prstGeom prst="rect">
            <a:avLst/>
          </a:prstGeom>
        </p:spPr>
      </p:pic>
      <p:sp>
        <p:nvSpPr>
          <p:cNvPr id="2" name="Title 1">
            <a:extLst>
              <a:ext uri="{FF2B5EF4-FFF2-40B4-BE49-F238E27FC236}">
                <a16:creationId xmlns:a16="http://schemas.microsoft.com/office/drawing/2014/main" id="{6BAAAA7C-488F-405E-8C60-FF41894DF64A}"/>
              </a:ext>
            </a:extLst>
          </p:cNvPr>
          <p:cNvSpPr>
            <a:spLocks noGrp="1"/>
          </p:cNvSpPr>
          <p:nvPr>
            <p:ph type="title"/>
          </p:nvPr>
        </p:nvSpPr>
        <p:spPr>
          <a:xfrm>
            <a:off x="381000" y="381000"/>
            <a:ext cx="8534400" cy="1290637"/>
          </a:xfrm>
        </p:spPr>
        <p:txBody>
          <a:bodyPr>
            <a:normAutofit fontScale="90000"/>
          </a:bodyPr>
          <a:lstStyle/>
          <a:p>
            <a:pPr>
              <a:lnSpc>
                <a:spcPts val="3300"/>
              </a:lnSpc>
            </a:pPr>
            <a:r>
              <a:rPr lang="en-US" dirty="0">
                <a:effectLst>
                  <a:outerShdw blurRad="38100" dist="38100" dir="2700000" algn="tl">
                    <a:srgbClr val="000000">
                      <a:alpha val="43137"/>
                    </a:srgbClr>
                  </a:outerShdw>
                </a:effectLst>
                <a:latin typeface="Georgia" panose="02040502050405020303" pitchFamily="18" charset="0"/>
              </a:rPr>
              <a:t>Virtual Reality: Beatriz Lab</a:t>
            </a:r>
            <a:br>
              <a:rPr lang="en-US" dirty="0">
                <a:effectLst>
                  <a:outerShdw blurRad="38100" dist="38100" dir="2700000" algn="tl">
                    <a:srgbClr val="000000">
                      <a:alpha val="43137"/>
                    </a:srgbClr>
                  </a:outerShdw>
                </a:effectLst>
                <a:latin typeface="Georgia" panose="02040502050405020303" pitchFamily="18" charset="0"/>
              </a:rPr>
            </a:br>
            <a:r>
              <a:rPr lang="en-US" sz="2800" dirty="0">
                <a:effectLst>
                  <a:outerShdw blurRad="38100" dist="38100" dir="2700000" algn="tl">
                    <a:srgbClr val="000000">
                      <a:alpha val="43137"/>
                    </a:srgbClr>
                  </a:outerShdw>
                </a:effectLst>
                <a:latin typeface="Georgia" panose="02040502050405020303" pitchFamily="18" charset="0"/>
              </a:rPr>
              <a:t>A Journey Through Alzheimer’s Disease</a:t>
            </a:r>
            <a:br>
              <a:rPr lang="en-US" sz="2800" dirty="0">
                <a:effectLst>
                  <a:outerShdw blurRad="38100" dist="38100" dir="2700000" algn="tl">
                    <a:srgbClr val="000000">
                      <a:alpha val="43137"/>
                    </a:srgbClr>
                  </a:outerShdw>
                </a:effectLst>
                <a:latin typeface="Georgia" panose="02040502050405020303" pitchFamily="18" charset="0"/>
              </a:rPr>
            </a:br>
            <a:r>
              <a:rPr lang="en-US" sz="2800" dirty="0">
                <a:effectLst>
                  <a:outerShdw blurRad="38100" dist="38100" dir="2700000" algn="tl">
                    <a:srgbClr val="000000">
                      <a:alpha val="43137"/>
                    </a:srgbClr>
                  </a:outerShdw>
                </a:effectLst>
                <a:latin typeface="Georgia" panose="02040502050405020303" pitchFamily="18" charset="0"/>
              </a:rPr>
              <a:t>Early Stage and Middle Stage</a:t>
            </a:r>
          </a:p>
        </p:txBody>
      </p:sp>
      <p:sp>
        <p:nvSpPr>
          <p:cNvPr id="3" name="Content Placeholder 2">
            <a:extLst>
              <a:ext uri="{FF2B5EF4-FFF2-40B4-BE49-F238E27FC236}">
                <a16:creationId xmlns:a16="http://schemas.microsoft.com/office/drawing/2014/main" id="{14F45ED5-26D0-4BAF-9585-6FBA992DC495}"/>
              </a:ext>
            </a:extLst>
          </p:cNvPr>
          <p:cNvSpPr>
            <a:spLocks noGrp="1"/>
          </p:cNvSpPr>
          <p:nvPr>
            <p:ph idx="1"/>
          </p:nvPr>
        </p:nvSpPr>
        <p:spPr>
          <a:xfrm>
            <a:off x="0" y="2438400"/>
            <a:ext cx="9220200" cy="4190513"/>
          </a:xfrm>
        </p:spPr>
        <p:txBody>
          <a:bodyPr/>
          <a:lstStyle/>
          <a:p>
            <a:pPr marL="0" indent="0" algn="ctr">
              <a:buNone/>
            </a:pPr>
            <a:r>
              <a:rPr lang="en-US" sz="3500" b="1" dirty="0">
                <a:solidFill>
                  <a:schemeClr val="accent6"/>
                </a:solidFill>
                <a:effectLst>
                  <a:outerShdw blurRad="38100" dist="38100" dir="2700000" algn="tl">
                    <a:srgbClr val="000000">
                      <a:alpha val="43137"/>
                    </a:srgbClr>
                  </a:outerShdw>
                </a:effectLst>
              </a:rPr>
              <a:t>Immersive Training</a:t>
            </a:r>
          </a:p>
          <a:p>
            <a:pPr marL="0" indent="0" algn="ctr">
              <a:buNone/>
            </a:pPr>
            <a:r>
              <a:rPr lang="en-US" sz="3500" b="1" dirty="0">
                <a:solidFill>
                  <a:schemeClr val="accent6"/>
                </a:solidFill>
                <a:effectLst>
                  <a:outerShdw blurRad="38100" dist="38100" dir="2700000" algn="tl">
                    <a:srgbClr val="000000">
                      <a:alpha val="43137"/>
                    </a:srgbClr>
                  </a:outerShdw>
                </a:effectLst>
              </a:rPr>
              <a:t>Embodying Beatriz</a:t>
            </a:r>
          </a:p>
        </p:txBody>
      </p:sp>
      <p:sp>
        <p:nvSpPr>
          <p:cNvPr id="4" name="Slide Number Placeholder 3">
            <a:extLst>
              <a:ext uri="{FF2B5EF4-FFF2-40B4-BE49-F238E27FC236}">
                <a16:creationId xmlns:a16="http://schemas.microsoft.com/office/drawing/2014/main" id="{9E8E2EFF-12FF-45B5-82CB-38069360B41D}"/>
              </a:ext>
            </a:extLst>
          </p:cNvPr>
          <p:cNvSpPr>
            <a:spLocks noGrp="1"/>
          </p:cNvSpPr>
          <p:nvPr>
            <p:ph type="sldNum" sz="quarter" idx="12"/>
          </p:nvPr>
        </p:nvSpPr>
        <p:spPr/>
        <p:txBody>
          <a:bodyPr/>
          <a:lstStyle/>
          <a:p>
            <a:pPr>
              <a:defRPr/>
            </a:pPr>
            <a:fld id="{13712DBD-6A2C-4F1C-86C1-F301888AAF5B}" type="slidenum">
              <a:rPr lang="en-US" smtClean="0"/>
              <a:pPr>
                <a:defRPr/>
              </a:pPr>
              <a:t>19</a:t>
            </a:fld>
            <a:endParaRPr lang="en-US"/>
          </a:p>
        </p:txBody>
      </p:sp>
    </p:spTree>
    <p:extLst>
      <p:ext uri="{BB962C8B-B14F-4D97-AF65-F5344CB8AC3E}">
        <p14:creationId xmlns:p14="http://schemas.microsoft.com/office/powerpoint/2010/main" val="1352898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80CC-EBA9-2A78-D897-3B21D93784CC}"/>
              </a:ext>
            </a:extLst>
          </p:cNvPr>
          <p:cNvSpPr>
            <a:spLocks noGrp="1"/>
          </p:cNvSpPr>
          <p:nvPr>
            <p:ph type="title"/>
          </p:nvPr>
        </p:nvSpPr>
        <p:spPr>
          <a:xfrm>
            <a:off x="6412230" y="685800"/>
            <a:ext cx="2731770" cy="1737360"/>
          </a:xfrm>
        </p:spPr>
        <p:txBody>
          <a:bodyPr>
            <a:normAutofit/>
          </a:bodyPr>
          <a:lstStyle/>
          <a:p>
            <a:r>
              <a:rPr lang="en-US" sz="4000" dirty="0">
                <a:solidFill>
                  <a:schemeClr val="accent2"/>
                </a:solidFill>
              </a:rPr>
              <a:t>objectives</a:t>
            </a:r>
          </a:p>
        </p:txBody>
      </p:sp>
      <p:sp>
        <p:nvSpPr>
          <p:cNvPr id="3" name="Content Placeholder 2">
            <a:extLst>
              <a:ext uri="{FF2B5EF4-FFF2-40B4-BE49-F238E27FC236}">
                <a16:creationId xmlns:a16="http://schemas.microsoft.com/office/drawing/2014/main" id="{C5B2ADA3-964E-88A0-8224-B126ACFD6FA5}"/>
              </a:ext>
            </a:extLst>
          </p:cNvPr>
          <p:cNvSpPr>
            <a:spLocks noGrp="1"/>
          </p:cNvSpPr>
          <p:nvPr>
            <p:ph idx="1"/>
          </p:nvPr>
        </p:nvSpPr>
        <p:spPr>
          <a:xfrm>
            <a:off x="628650" y="685800"/>
            <a:ext cx="5543550" cy="5020056"/>
          </a:xfrm>
        </p:spPr>
        <p:txBody>
          <a:bodyPr>
            <a:normAutofit lnSpcReduction="10000"/>
          </a:bodyPr>
          <a:lstStyle/>
          <a:p>
            <a:pPr marL="457200" indent="-457200">
              <a:buFont typeface="+mj-lt"/>
              <a:buAutoNum type="arabicPeriod"/>
            </a:pPr>
            <a:r>
              <a:rPr lang="en-US" dirty="0"/>
              <a:t>To learn about normal brain function and brain changes with aging</a:t>
            </a:r>
          </a:p>
          <a:p>
            <a:pPr marL="457200" indent="-457200">
              <a:buFont typeface="+mj-lt"/>
              <a:buAutoNum type="arabicPeriod"/>
            </a:pPr>
            <a:r>
              <a:rPr lang="en-US" dirty="0"/>
              <a:t>To  differentiate between normal and abnormal brain aging</a:t>
            </a:r>
          </a:p>
          <a:p>
            <a:pPr marL="457200" indent="-457200">
              <a:buFont typeface="+mj-lt"/>
              <a:buAutoNum type="arabicPeriod"/>
            </a:pPr>
            <a:r>
              <a:rPr lang="en-US" dirty="0"/>
              <a:t>To familiarize with the 4 most common types of dementia and their characteristics </a:t>
            </a:r>
          </a:p>
          <a:p>
            <a:pPr marL="457200" indent="-457200">
              <a:buFont typeface="+mj-lt"/>
              <a:buAutoNum type="arabicPeriod"/>
            </a:pPr>
            <a:r>
              <a:rPr lang="en-US" dirty="0"/>
              <a:t>To differentiate between modifiable and non modifiable  risk factors of cognitive decline </a:t>
            </a:r>
          </a:p>
          <a:p>
            <a:pPr marL="457200" indent="-457200">
              <a:buFont typeface="+mj-lt"/>
              <a:buAutoNum type="arabicPeriod"/>
            </a:pPr>
            <a:r>
              <a:rPr lang="en-US" dirty="0"/>
              <a:t>To learn 10 steps for  healthy aging </a:t>
            </a:r>
          </a:p>
          <a:p>
            <a:pPr marL="457200" indent="-457200">
              <a:buFont typeface="+mj-lt"/>
              <a:buAutoNum type="arabicPeriod"/>
            </a:pPr>
            <a:r>
              <a:rPr lang="en-US" dirty="0"/>
              <a:t>To learn tips for communication with people with dementia</a:t>
            </a:r>
          </a:p>
          <a:p>
            <a:pPr marL="457200" indent="-457200">
              <a:buFont typeface="+mj-lt"/>
              <a:buAutoNum type="arabicPeriod"/>
            </a:pPr>
            <a:r>
              <a:rPr lang="en-US" dirty="0"/>
              <a:t>To familiarize how libraires can help people with dementia</a:t>
            </a:r>
          </a:p>
          <a:p>
            <a:pPr marL="457200" indent="-457200">
              <a:buFont typeface="+mj-lt"/>
              <a:buAutoNum type="arabicPeriod"/>
            </a:pPr>
            <a:endParaRPr lang="en-US" dirty="0"/>
          </a:p>
        </p:txBody>
      </p:sp>
      <p:sp>
        <p:nvSpPr>
          <p:cNvPr id="4" name="Text Placeholder 3">
            <a:extLst>
              <a:ext uri="{FF2B5EF4-FFF2-40B4-BE49-F238E27FC236}">
                <a16:creationId xmlns:a16="http://schemas.microsoft.com/office/drawing/2014/main" id="{0C24EFEB-A2E4-396B-4976-7E1B692BAFB7}"/>
              </a:ext>
            </a:extLst>
          </p:cNvPr>
          <p:cNvSpPr>
            <a:spLocks noGrp="1"/>
          </p:cNvSpPr>
          <p:nvPr>
            <p:ph type="body" sz="half" idx="2"/>
          </p:nvPr>
        </p:nvSpPr>
        <p:spPr/>
        <p:txBody>
          <a:bodyPr/>
          <a:lstStyle/>
          <a:p>
            <a:endParaRPr lang="en-US" dirty="0"/>
          </a:p>
        </p:txBody>
      </p:sp>
      <p:sp>
        <p:nvSpPr>
          <p:cNvPr id="5" name="Slide Number Placeholder 4">
            <a:extLst>
              <a:ext uri="{FF2B5EF4-FFF2-40B4-BE49-F238E27FC236}">
                <a16:creationId xmlns:a16="http://schemas.microsoft.com/office/drawing/2014/main" id="{0CFA57F4-21B8-435A-6DDD-9B59376C8AB4}"/>
              </a:ext>
            </a:extLst>
          </p:cNvPr>
          <p:cNvSpPr>
            <a:spLocks noGrp="1"/>
          </p:cNvSpPr>
          <p:nvPr>
            <p:ph type="sldNum" sz="quarter" idx="12"/>
          </p:nvPr>
        </p:nvSpPr>
        <p:spPr/>
        <p:txBody>
          <a:bodyPr/>
          <a:lstStyle/>
          <a:p>
            <a:pPr>
              <a:defRPr/>
            </a:pPr>
            <a:fld id="{A898FBED-21CD-4C90-BAA0-A64DF9765D17}" type="slidenum">
              <a:rPr lang="en-US" smtClean="0"/>
              <a:pPr>
                <a:defRPr/>
              </a:pPr>
              <a:t>2</a:t>
            </a:fld>
            <a:endParaRPr lang="en-US"/>
          </a:p>
        </p:txBody>
      </p:sp>
      <p:pic>
        <p:nvPicPr>
          <p:cNvPr id="7" name="Graphic 6" descr="Classroom with solid fill">
            <a:extLst>
              <a:ext uri="{FF2B5EF4-FFF2-40B4-BE49-F238E27FC236}">
                <a16:creationId xmlns:a16="http://schemas.microsoft.com/office/drawing/2014/main" id="{CE885EC4-FE9C-3918-ED54-3EB5CCEB91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81800" y="3163930"/>
            <a:ext cx="1600200" cy="1712870"/>
          </a:xfrm>
          <a:prstGeom prst="rect">
            <a:avLst/>
          </a:prstGeom>
        </p:spPr>
      </p:pic>
    </p:spTree>
    <p:extLst>
      <p:ext uri="{BB962C8B-B14F-4D97-AF65-F5344CB8AC3E}">
        <p14:creationId xmlns:p14="http://schemas.microsoft.com/office/powerpoint/2010/main" val="1089007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06EB91-AD2A-F801-5895-68F09E9D7FA5}"/>
              </a:ext>
            </a:extLst>
          </p:cNvPr>
          <p:cNvSpPr>
            <a:spLocks noGrp="1"/>
          </p:cNvSpPr>
          <p:nvPr>
            <p:ph type="title"/>
          </p:nvPr>
        </p:nvSpPr>
        <p:spPr/>
        <p:txBody>
          <a:bodyPr/>
          <a:lstStyle/>
          <a:p>
            <a:r>
              <a:rPr lang="en-US" dirty="0"/>
              <a:t>Risk Factors for Cognitive Decline</a:t>
            </a:r>
          </a:p>
        </p:txBody>
      </p:sp>
      <p:sp>
        <p:nvSpPr>
          <p:cNvPr id="6" name="Text Placeholder 5">
            <a:extLst>
              <a:ext uri="{FF2B5EF4-FFF2-40B4-BE49-F238E27FC236}">
                <a16:creationId xmlns:a16="http://schemas.microsoft.com/office/drawing/2014/main" id="{445C40A7-7234-8338-1801-77E56067FD1B}"/>
              </a:ext>
            </a:extLst>
          </p:cNvPr>
          <p:cNvSpPr>
            <a:spLocks noGrp="1"/>
          </p:cNvSpPr>
          <p:nvPr>
            <p:ph type="body" idx="1"/>
          </p:nvPr>
        </p:nvSpPr>
        <p:spPr>
          <a:xfrm>
            <a:off x="685800" y="1828800"/>
            <a:ext cx="3657600" cy="640080"/>
          </a:xfrm>
          <a:solidFill>
            <a:schemeClr val="accent1">
              <a:lumMod val="40000"/>
              <a:lumOff val="60000"/>
            </a:schemeClr>
          </a:solidFill>
        </p:spPr>
        <p:txBody>
          <a:bodyPr>
            <a:normAutofit/>
          </a:bodyPr>
          <a:lstStyle/>
          <a:p>
            <a:pPr algn="ctr"/>
            <a:r>
              <a:rPr lang="en-US" sz="2800" dirty="0"/>
              <a:t>Modifiable</a:t>
            </a:r>
          </a:p>
        </p:txBody>
      </p:sp>
      <p:sp>
        <p:nvSpPr>
          <p:cNvPr id="7" name="Content Placeholder 6">
            <a:extLst>
              <a:ext uri="{FF2B5EF4-FFF2-40B4-BE49-F238E27FC236}">
                <a16:creationId xmlns:a16="http://schemas.microsoft.com/office/drawing/2014/main" id="{4B435250-4F30-E7F8-176A-6655356C3D93}"/>
              </a:ext>
            </a:extLst>
          </p:cNvPr>
          <p:cNvSpPr>
            <a:spLocks noGrp="1"/>
          </p:cNvSpPr>
          <p:nvPr>
            <p:ph sz="half" idx="2"/>
          </p:nvPr>
        </p:nvSpPr>
        <p:spPr/>
        <p:txBody>
          <a:bodyPr/>
          <a:lstStyle/>
          <a:p>
            <a:r>
              <a:rPr lang="en-US" dirty="0"/>
              <a:t>Type 2 diabetes</a:t>
            </a:r>
          </a:p>
          <a:p>
            <a:r>
              <a:rPr lang="en-US" dirty="0"/>
              <a:t>High blood pressure</a:t>
            </a:r>
          </a:p>
          <a:p>
            <a:r>
              <a:rPr lang="en-US" dirty="0"/>
              <a:t>Midlife obesity</a:t>
            </a:r>
          </a:p>
          <a:p>
            <a:r>
              <a:rPr lang="en-US" dirty="0"/>
              <a:t>Smoking</a:t>
            </a:r>
          </a:p>
          <a:p>
            <a:r>
              <a:rPr lang="en-US" dirty="0"/>
              <a:t>Depression</a:t>
            </a:r>
          </a:p>
          <a:p>
            <a:r>
              <a:rPr lang="en-US" dirty="0"/>
              <a:t>Little or no mental activity</a:t>
            </a:r>
          </a:p>
          <a:p>
            <a:r>
              <a:rPr lang="en-US" dirty="0"/>
              <a:t>Little or no physical exercise</a:t>
            </a:r>
          </a:p>
          <a:p>
            <a:endParaRPr lang="en-US" dirty="0"/>
          </a:p>
        </p:txBody>
      </p:sp>
      <p:sp>
        <p:nvSpPr>
          <p:cNvPr id="8" name="Text Placeholder 7">
            <a:extLst>
              <a:ext uri="{FF2B5EF4-FFF2-40B4-BE49-F238E27FC236}">
                <a16:creationId xmlns:a16="http://schemas.microsoft.com/office/drawing/2014/main" id="{278CFBDA-EBFB-9BEA-5E05-2A46CEF5CD83}"/>
              </a:ext>
            </a:extLst>
          </p:cNvPr>
          <p:cNvSpPr>
            <a:spLocks noGrp="1"/>
          </p:cNvSpPr>
          <p:nvPr>
            <p:ph type="body" sz="quarter" idx="3"/>
          </p:nvPr>
        </p:nvSpPr>
        <p:spPr>
          <a:xfrm>
            <a:off x="4785351" y="1806897"/>
            <a:ext cx="3657600" cy="640080"/>
          </a:xfrm>
          <a:solidFill>
            <a:schemeClr val="accent1">
              <a:lumMod val="40000"/>
              <a:lumOff val="60000"/>
            </a:schemeClr>
          </a:solidFill>
        </p:spPr>
        <p:txBody>
          <a:bodyPr>
            <a:normAutofit/>
          </a:bodyPr>
          <a:lstStyle/>
          <a:p>
            <a:pPr algn="ctr"/>
            <a:r>
              <a:rPr lang="en-US" sz="2800" dirty="0"/>
              <a:t>Non modifiable  </a:t>
            </a:r>
          </a:p>
        </p:txBody>
      </p:sp>
      <p:sp>
        <p:nvSpPr>
          <p:cNvPr id="9" name="Content Placeholder 8">
            <a:extLst>
              <a:ext uri="{FF2B5EF4-FFF2-40B4-BE49-F238E27FC236}">
                <a16:creationId xmlns:a16="http://schemas.microsoft.com/office/drawing/2014/main" id="{B111375F-5FEB-EFC4-7443-5F21A5C15F09}"/>
              </a:ext>
            </a:extLst>
          </p:cNvPr>
          <p:cNvSpPr>
            <a:spLocks noGrp="1"/>
          </p:cNvSpPr>
          <p:nvPr>
            <p:ph sz="quarter" idx="4"/>
          </p:nvPr>
        </p:nvSpPr>
        <p:spPr/>
        <p:txBody>
          <a:bodyPr/>
          <a:lstStyle/>
          <a:p>
            <a:r>
              <a:rPr lang="en-US" dirty="0"/>
              <a:t>Age</a:t>
            </a:r>
          </a:p>
          <a:p>
            <a:r>
              <a:rPr lang="en-US" dirty="0"/>
              <a:t>Genetics</a:t>
            </a:r>
          </a:p>
          <a:p>
            <a:endParaRPr lang="en-US" dirty="0"/>
          </a:p>
        </p:txBody>
      </p:sp>
      <p:sp>
        <p:nvSpPr>
          <p:cNvPr id="4" name="Slide Number Placeholder 3">
            <a:extLst>
              <a:ext uri="{FF2B5EF4-FFF2-40B4-BE49-F238E27FC236}">
                <a16:creationId xmlns:a16="http://schemas.microsoft.com/office/drawing/2014/main" id="{74C90F90-E1E3-7223-5A2C-94B3BA05D71F}"/>
              </a:ext>
            </a:extLst>
          </p:cNvPr>
          <p:cNvSpPr>
            <a:spLocks noGrp="1"/>
          </p:cNvSpPr>
          <p:nvPr>
            <p:ph type="sldNum" sz="quarter" idx="12"/>
          </p:nvPr>
        </p:nvSpPr>
        <p:spPr/>
        <p:txBody>
          <a:bodyPr/>
          <a:lstStyle/>
          <a:p>
            <a:pPr>
              <a:defRPr/>
            </a:pPr>
            <a:fld id="{13712DBD-6A2C-4F1C-86C1-F301888AAF5B}" type="slidenum">
              <a:rPr lang="en-US" smtClean="0"/>
              <a:pPr>
                <a:defRPr/>
              </a:pPr>
              <a:t>20</a:t>
            </a:fld>
            <a:endParaRPr lang="en-US"/>
          </a:p>
        </p:txBody>
      </p:sp>
    </p:spTree>
    <p:extLst>
      <p:ext uri="{BB962C8B-B14F-4D97-AF65-F5344CB8AC3E}">
        <p14:creationId xmlns:p14="http://schemas.microsoft.com/office/powerpoint/2010/main" val="3195854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3481-AB49-884A-02B1-CFCA2CE623A1}"/>
              </a:ext>
            </a:extLst>
          </p:cNvPr>
          <p:cNvSpPr>
            <a:spLocks noGrp="1"/>
          </p:cNvSpPr>
          <p:nvPr>
            <p:ph type="title"/>
          </p:nvPr>
        </p:nvSpPr>
        <p:spPr>
          <a:xfrm>
            <a:off x="482600" y="643467"/>
            <a:ext cx="4887181" cy="5571066"/>
          </a:xfrm>
        </p:spPr>
        <p:txBody>
          <a:bodyPr vert="horz" lIns="91440" tIns="45720" rIns="91440" bIns="45720" rtlCol="0" anchor="ctr">
            <a:normAutofit/>
          </a:bodyPr>
          <a:lstStyle/>
          <a:p>
            <a:pPr algn="r">
              <a:lnSpc>
                <a:spcPct val="80000"/>
              </a:lnSpc>
            </a:pPr>
            <a:r>
              <a:rPr lang="en-US" sz="7700">
                <a:blipFill dpi="0" rotWithShape="1">
                  <a:blip r:embed="rId2"/>
                  <a:srcRect/>
                  <a:tile tx="6350" ty="-127000" sx="65000" sy="64000" flip="none" algn="tl"/>
                </a:blipFill>
              </a:rPr>
              <a:t>10 Steps for Healthy Aging</a:t>
            </a:r>
          </a:p>
        </p:txBody>
      </p:sp>
      <p:sp>
        <p:nvSpPr>
          <p:cNvPr id="4" name="Slide Number Placeholder 3">
            <a:extLst>
              <a:ext uri="{FF2B5EF4-FFF2-40B4-BE49-F238E27FC236}">
                <a16:creationId xmlns:a16="http://schemas.microsoft.com/office/drawing/2014/main" id="{3A4F1265-D18E-9B0D-8DA0-570F7A2F9D6E}"/>
              </a:ext>
            </a:extLst>
          </p:cNvPr>
          <p:cNvSpPr>
            <a:spLocks noGrp="1"/>
          </p:cNvSpPr>
          <p:nvPr>
            <p:ph type="sldNum" sz="quarter" idx="12"/>
          </p:nvPr>
        </p:nvSpPr>
        <p:spPr>
          <a:xfrm>
            <a:off x="8483252" y="6215530"/>
            <a:ext cx="535487" cy="479632"/>
          </a:xfrm>
        </p:spPr>
        <p:txBody>
          <a:bodyPr vert="horz" lIns="91440" tIns="45720" rIns="91440" bIns="45720" rtlCol="0" anchor="ctr">
            <a:normAutofit/>
          </a:bodyPr>
          <a:lstStyle/>
          <a:p>
            <a:pPr algn="l">
              <a:lnSpc>
                <a:spcPct val="90000"/>
              </a:lnSpc>
              <a:spcAft>
                <a:spcPts val="600"/>
              </a:spcAft>
            </a:pPr>
            <a:fld id="{14166B91-772C-4583-ACA0-05F09E671937}" type="slidenum">
              <a:rPr lang="en-US" sz="2800" b="1" kern="1200">
                <a:solidFill>
                  <a:schemeClr val="accent1"/>
                </a:solidFill>
                <a:latin typeface="+mj-lt"/>
                <a:ea typeface="+mn-ea"/>
                <a:cs typeface="+mn-cs"/>
              </a:rPr>
              <a:pPr algn="l">
                <a:lnSpc>
                  <a:spcPct val="90000"/>
                </a:lnSpc>
                <a:spcAft>
                  <a:spcPts val="600"/>
                </a:spcAft>
              </a:pPr>
              <a:t>21</a:t>
            </a:fld>
            <a:endParaRPr lang="en-US" sz="2800" b="1" kern="1200">
              <a:solidFill>
                <a:schemeClr val="accent1"/>
              </a:solidFill>
              <a:latin typeface="+mj-lt"/>
              <a:ea typeface="+mn-ea"/>
              <a:cs typeface="+mn-cs"/>
            </a:endParaRPr>
          </a:p>
        </p:txBody>
      </p:sp>
    </p:spTree>
    <p:extLst>
      <p:ext uri="{BB962C8B-B14F-4D97-AF65-F5344CB8AC3E}">
        <p14:creationId xmlns:p14="http://schemas.microsoft.com/office/powerpoint/2010/main" val="3741650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BF130-92BC-76CE-E94A-2F1D1837606D}"/>
              </a:ext>
            </a:extLst>
          </p:cNvPr>
          <p:cNvSpPr>
            <a:spLocks noGrp="1"/>
          </p:cNvSpPr>
          <p:nvPr>
            <p:ph type="title"/>
          </p:nvPr>
        </p:nvSpPr>
        <p:spPr>
          <a:xfrm>
            <a:off x="685800" y="484632"/>
            <a:ext cx="7772400" cy="963168"/>
          </a:xfrm>
        </p:spPr>
        <p:txBody>
          <a:bodyPr/>
          <a:lstStyle/>
          <a:p>
            <a:r>
              <a:rPr lang="en-US" dirty="0">
                <a:solidFill>
                  <a:schemeClr val="accent2"/>
                </a:solidFill>
              </a:rPr>
              <a:t>1) Eat well</a:t>
            </a:r>
          </a:p>
        </p:txBody>
      </p:sp>
      <p:pic>
        <p:nvPicPr>
          <p:cNvPr id="5" name="Content Placeholder 4">
            <a:extLst>
              <a:ext uri="{FF2B5EF4-FFF2-40B4-BE49-F238E27FC236}">
                <a16:creationId xmlns:a16="http://schemas.microsoft.com/office/drawing/2014/main" id="{2A2BB508-783E-04AC-950E-A38B2A58BA17}"/>
              </a:ext>
            </a:extLst>
          </p:cNvPr>
          <p:cNvPicPr>
            <a:picLocks noGrp="1" noChangeAspect="1"/>
          </p:cNvPicPr>
          <p:nvPr>
            <p:ph idx="1"/>
          </p:nvPr>
        </p:nvPicPr>
        <p:blipFill>
          <a:blip r:embed="rId3"/>
          <a:stretch>
            <a:fillRect/>
          </a:stretch>
        </p:blipFill>
        <p:spPr>
          <a:xfrm>
            <a:off x="457200" y="1295400"/>
            <a:ext cx="8153400" cy="5077968"/>
          </a:xfrm>
          <a:prstGeom prst="rect">
            <a:avLst/>
          </a:prstGeom>
        </p:spPr>
      </p:pic>
      <p:sp>
        <p:nvSpPr>
          <p:cNvPr id="4" name="Slide Number Placeholder 3">
            <a:extLst>
              <a:ext uri="{FF2B5EF4-FFF2-40B4-BE49-F238E27FC236}">
                <a16:creationId xmlns:a16="http://schemas.microsoft.com/office/drawing/2014/main" id="{B45096AE-093F-1222-7D1C-69BE40E1E274}"/>
              </a:ext>
            </a:extLst>
          </p:cNvPr>
          <p:cNvSpPr>
            <a:spLocks noGrp="1"/>
          </p:cNvSpPr>
          <p:nvPr>
            <p:ph type="sldNum" sz="quarter" idx="12"/>
          </p:nvPr>
        </p:nvSpPr>
        <p:spPr/>
        <p:txBody>
          <a:bodyPr/>
          <a:lstStyle/>
          <a:p>
            <a:pPr>
              <a:defRPr/>
            </a:pPr>
            <a:fld id="{13712DBD-6A2C-4F1C-86C1-F301888AAF5B}" type="slidenum">
              <a:rPr lang="en-US" smtClean="0"/>
              <a:pPr>
                <a:defRPr/>
              </a:pPr>
              <a:t>22</a:t>
            </a:fld>
            <a:endParaRPr lang="en-US"/>
          </a:p>
        </p:txBody>
      </p:sp>
    </p:spTree>
    <p:extLst>
      <p:ext uri="{BB962C8B-B14F-4D97-AF65-F5344CB8AC3E}">
        <p14:creationId xmlns:p14="http://schemas.microsoft.com/office/powerpoint/2010/main" val="248984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952E-309B-C479-F572-B6819B6B40B5}"/>
              </a:ext>
            </a:extLst>
          </p:cNvPr>
          <p:cNvSpPr>
            <a:spLocks noGrp="1"/>
          </p:cNvSpPr>
          <p:nvPr>
            <p:ph type="title"/>
          </p:nvPr>
        </p:nvSpPr>
        <p:spPr>
          <a:xfrm>
            <a:off x="802386" y="484632"/>
            <a:ext cx="7543800" cy="1609344"/>
          </a:xfrm>
          <a:solidFill>
            <a:schemeClr val="bg1">
              <a:lumMod val="75000"/>
            </a:schemeClr>
          </a:solidFill>
        </p:spPr>
        <p:txBody>
          <a:bodyPr>
            <a:normAutofit/>
          </a:bodyPr>
          <a:lstStyle/>
          <a:p>
            <a:r>
              <a:rPr lang="en-US" dirty="0">
                <a:solidFill>
                  <a:schemeClr val="accent2"/>
                </a:solidFill>
              </a:rPr>
              <a:t>Should we or should we not</a:t>
            </a:r>
          </a:p>
        </p:txBody>
      </p:sp>
      <p:sp>
        <p:nvSpPr>
          <p:cNvPr id="3" name="Content Placeholder 2">
            <a:extLst>
              <a:ext uri="{FF2B5EF4-FFF2-40B4-BE49-F238E27FC236}">
                <a16:creationId xmlns:a16="http://schemas.microsoft.com/office/drawing/2014/main" id="{F18E666B-CD14-EE14-39B8-C44D193C5AA4}"/>
              </a:ext>
            </a:extLst>
          </p:cNvPr>
          <p:cNvSpPr>
            <a:spLocks noGrp="1"/>
          </p:cNvSpPr>
          <p:nvPr>
            <p:ph idx="1"/>
          </p:nvPr>
        </p:nvSpPr>
        <p:spPr>
          <a:xfrm>
            <a:off x="802386" y="2320412"/>
            <a:ext cx="7543800" cy="3851787"/>
          </a:xfrm>
        </p:spPr>
        <p:txBody>
          <a:bodyPr>
            <a:normAutofit/>
          </a:bodyPr>
          <a:lstStyle/>
          <a:p>
            <a:pPr>
              <a:spcAft>
                <a:spcPts val="600"/>
              </a:spcAft>
              <a:buClr>
                <a:srgbClr val="0070C0"/>
              </a:buClr>
            </a:pPr>
            <a:r>
              <a:rPr lang="en-US" sz="1700" b="0" i="0" dirty="0">
                <a:effectLst/>
              </a:rPr>
              <a:t>More and more herbal remedies, dietary supplements, and "medical foods" are promoted as memory enhancers or treatments. </a:t>
            </a:r>
          </a:p>
          <a:p>
            <a:pPr>
              <a:spcAft>
                <a:spcPts val="600"/>
              </a:spcAft>
              <a:buClr>
                <a:srgbClr val="0070C0"/>
              </a:buClr>
            </a:pPr>
            <a:r>
              <a:rPr lang="en-US" sz="1700" b="0" i="0" dirty="0">
                <a:effectLst/>
              </a:rPr>
              <a:t>Some even claim they can delay or prevent Alzheimer's disease and </a:t>
            </a:r>
            <a:r>
              <a:rPr lang="en-US" sz="1700" b="0" i="0" u="sng" dirty="0">
                <a:effectLst/>
                <a:hlinkClick r:id="rId3"/>
              </a:rPr>
              <a:t>other dementias</a:t>
            </a:r>
            <a:r>
              <a:rPr lang="en-US" sz="1700" b="0" i="0" dirty="0">
                <a:effectLst/>
              </a:rPr>
              <a:t>.</a:t>
            </a:r>
          </a:p>
          <a:p>
            <a:pPr>
              <a:spcAft>
                <a:spcPts val="600"/>
              </a:spcAft>
              <a:buClr>
                <a:srgbClr val="0070C0"/>
              </a:buClr>
            </a:pPr>
            <a:r>
              <a:rPr lang="en-US" sz="1700" b="0" i="0" dirty="0">
                <a:effectLst/>
              </a:rPr>
              <a:t>A growing body of evidence suggests that </a:t>
            </a:r>
            <a:r>
              <a:rPr lang="en-US" sz="1700" b="0" i="0" u="sng" dirty="0">
                <a:effectLst/>
                <a:hlinkClick r:id="rId3"/>
              </a:rPr>
              <a:t>eating a healthy diet may lower the risk</a:t>
            </a:r>
            <a:r>
              <a:rPr lang="en-US" sz="1700" b="0" i="0" dirty="0">
                <a:effectLst/>
              </a:rPr>
              <a:t> for cognitive decline and dementia. </a:t>
            </a:r>
          </a:p>
          <a:p>
            <a:pPr>
              <a:spcAft>
                <a:spcPts val="600"/>
              </a:spcAft>
              <a:buClr>
                <a:srgbClr val="0070C0"/>
              </a:buClr>
            </a:pPr>
            <a:r>
              <a:rPr lang="en-US" sz="1700" b="0" i="0" dirty="0">
                <a:effectLst/>
              </a:rPr>
              <a:t>However, not a single food, beverage, ingredient, vitamin or supplement has been proven to prevent, treat or cure Alzheimer's disease or to benefit cognitive function  or brain health.</a:t>
            </a:r>
            <a:br>
              <a:rPr lang="en-US" sz="1700" dirty="0"/>
            </a:br>
            <a:br>
              <a:rPr lang="en-US" sz="1700" dirty="0"/>
            </a:br>
            <a:endParaRPr lang="en-US" sz="1700" dirty="0"/>
          </a:p>
        </p:txBody>
      </p:sp>
      <p:sp>
        <p:nvSpPr>
          <p:cNvPr id="4" name="Slide Number Placeholder 3">
            <a:extLst>
              <a:ext uri="{FF2B5EF4-FFF2-40B4-BE49-F238E27FC236}">
                <a16:creationId xmlns:a16="http://schemas.microsoft.com/office/drawing/2014/main" id="{58AAE70C-2707-41C9-9246-E3233B681885}"/>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23</a:t>
            </a:fld>
            <a:endParaRPr lang="en-US"/>
          </a:p>
        </p:txBody>
      </p:sp>
    </p:spTree>
    <p:extLst>
      <p:ext uri="{BB962C8B-B14F-4D97-AF65-F5344CB8AC3E}">
        <p14:creationId xmlns:p14="http://schemas.microsoft.com/office/powerpoint/2010/main" val="4003468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06EB91-AD2A-F801-5895-68F09E9D7FA5}"/>
              </a:ext>
            </a:extLst>
          </p:cNvPr>
          <p:cNvSpPr>
            <a:spLocks noGrp="1"/>
          </p:cNvSpPr>
          <p:nvPr>
            <p:ph type="title"/>
          </p:nvPr>
        </p:nvSpPr>
        <p:spPr>
          <a:solidFill>
            <a:schemeClr val="bg1">
              <a:lumMod val="75000"/>
            </a:schemeClr>
          </a:solidFill>
        </p:spPr>
        <p:txBody>
          <a:bodyPr/>
          <a:lstStyle/>
          <a:p>
            <a:r>
              <a:rPr lang="en-US" dirty="0">
                <a:solidFill>
                  <a:schemeClr val="accent2"/>
                </a:solidFill>
              </a:rPr>
              <a:t>supplementation</a:t>
            </a:r>
          </a:p>
        </p:txBody>
      </p:sp>
      <p:sp>
        <p:nvSpPr>
          <p:cNvPr id="7" name="Content Placeholder 6">
            <a:extLst>
              <a:ext uri="{FF2B5EF4-FFF2-40B4-BE49-F238E27FC236}">
                <a16:creationId xmlns:a16="http://schemas.microsoft.com/office/drawing/2014/main" id="{4B435250-4F30-E7F8-176A-6655356C3D93}"/>
              </a:ext>
            </a:extLst>
          </p:cNvPr>
          <p:cNvSpPr>
            <a:spLocks noGrp="1"/>
          </p:cNvSpPr>
          <p:nvPr>
            <p:ph sz="half" idx="1"/>
          </p:nvPr>
        </p:nvSpPr>
        <p:spPr/>
        <p:txBody>
          <a:bodyPr/>
          <a:lstStyle/>
          <a:p>
            <a:r>
              <a:rPr lang="en-US" sz="2400" dirty="0"/>
              <a:t>Caprylic acid and coconut oil</a:t>
            </a:r>
          </a:p>
          <a:p>
            <a:r>
              <a:rPr lang="en-US" sz="2400" dirty="0"/>
              <a:t>Coenzyme Q10</a:t>
            </a:r>
          </a:p>
          <a:p>
            <a:r>
              <a:rPr lang="en-US" sz="2400" dirty="0"/>
              <a:t>Coral calcium</a:t>
            </a:r>
          </a:p>
          <a:p>
            <a:r>
              <a:rPr lang="en-US" sz="2400" dirty="0"/>
              <a:t>Ginkgo biloba</a:t>
            </a:r>
          </a:p>
          <a:p>
            <a:r>
              <a:rPr lang="en-US" sz="2400" dirty="0" err="1"/>
              <a:t>Huperzine</a:t>
            </a:r>
            <a:r>
              <a:rPr lang="en-US" sz="2400" dirty="0"/>
              <a:t> A</a:t>
            </a:r>
          </a:p>
          <a:p>
            <a:endParaRPr lang="en-US" dirty="0"/>
          </a:p>
        </p:txBody>
      </p:sp>
      <p:sp>
        <p:nvSpPr>
          <p:cNvPr id="9" name="Content Placeholder 8">
            <a:extLst>
              <a:ext uri="{FF2B5EF4-FFF2-40B4-BE49-F238E27FC236}">
                <a16:creationId xmlns:a16="http://schemas.microsoft.com/office/drawing/2014/main" id="{B111375F-5FEB-EFC4-7443-5F21A5C15F09}"/>
              </a:ext>
            </a:extLst>
          </p:cNvPr>
          <p:cNvSpPr>
            <a:spLocks noGrp="1"/>
          </p:cNvSpPr>
          <p:nvPr>
            <p:ph sz="half" idx="2"/>
          </p:nvPr>
        </p:nvSpPr>
        <p:spPr/>
        <p:txBody>
          <a:bodyPr/>
          <a:lstStyle/>
          <a:p>
            <a:r>
              <a:rPr lang="en-US" sz="2400" dirty="0"/>
              <a:t>Omega-3 fatty acids</a:t>
            </a:r>
          </a:p>
          <a:p>
            <a:r>
              <a:rPr lang="en-US" sz="2400" dirty="0"/>
              <a:t>Phosphatidylserine</a:t>
            </a:r>
          </a:p>
          <a:p>
            <a:r>
              <a:rPr lang="en-US" sz="2400" dirty="0"/>
              <a:t>Lion’s mane mushroom </a:t>
            </a:r>
          </a:p>
          <a:p>
            <a:r>
              <a:rPr lang="en-US" sz="2400" dirty="0"/>
              <a:t>MCT oil--Medium chain triglyceride </a:t>
            </a:r>
          </a:p>
          <a:p>
            <a:pPr marL="0" indent="0">
              <a:buNone/>
            </a:pPr>
            <a:endParaRPr lang="en-US" dirty="0"/>
          </a:p>
        </p:txBody>
      </p:sp>
      <p:sp>
        <p:nvSpPr>
          <p:cNvPr id="4" name="Slide Number Placeholder 3">
            <a:extLst>
              <a:ext uri="{FF2B5EF4-FFF2-40B4-BE49-F238E27FC236}">
                <a16:creationId xmlns:a16="http://schemas.microsoft.com/office/drawing/2014/main" id="{74C90F90-E1E3-7223-5A2C-94B3BA05D71F}"/>
              </a:ext>
            </a:extLst>
          </p:cNvPr>
          <p:cNvSpPr>
            <a:spLocks noGrp="1"/>
          </p:cNvSpPr>
          <p:nvPr>
            <p:ph type="sldNum" sz="quarter" idx="12"/>
          </p:nvPr>
        </p:nvSpPr>
        <p:spPr/>
        <p:txBody>
          <a:bodyPr/>
          <a:lstStyle/>
          <a:p>
            <a:pPr>
              <a:defRPr/>
            </a:pPr>
            <a:fld id="{13712DBD-6A2C-4F1C-86C1-F301888AAF5B}" type="slidenum">
              <a:rPr lang="en-US" smtClean="0"/>
              <a:pPr>
                <a:defRPr/>
              </a:pPr>
              <a:t>24</a:t>
            </a:fld>
            <a:endParaRPr lang="en-US"/>
          </a:p>
        </p:txBody>
      </p:sp>
    </p:spTree>
    <p:extLst>
      <p:ext uri="{BB962C8B-B14F-4D97-AF65-F5344CB8AC3E}">
        <p14:creationId xmlns:p14="http://schemas.microsoft.com/office/powerpoint/2010/main" val="4243769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2DFD-3EBE-391C-4AA8-CC0CCB3F3BB5}"/>
              </a:ext>
            </a:extLst>
          </p:cNvPr>
          <p:cNvSpPr>
            <a:spLocks noGrp="1"/>
          </p:cNvSpPr>
          <p:nvPr>
            <p:ph type="title"/>
          </p:nvPr>
        </p:nvSpPr>
        <p:spPr>
          <a:xfrm>
            <a:off x="802386" y="484632"/>
            <a:ext cx="7543800" cy="1609344"/>
          </a:xfrm>
        </p:spPr>
        <p:txBody>
          <a:bodyPr>
            <a:normAutofit/>
          </a:bodyPr>
          <a:lstStyle/>
          <a:p>
            <a:r>
              <a:rPr lang="en-US" dirty="0">
                <a:solidFill>
                  <a:schemeClr val="accent2"/>
                </a:solidFill>
              </a:rPr>
              <a:t>2.) Stay active</a:t>
            </a:r>
          </a:p>
        </p:txBody>
      </p:sp>
      <p:sp>
        <p:nvSpPr>
          <p:cNvPr id="11" name="Rectangle 10">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2F38832-1EFA-5B9E-8F01-21C8C4E1AE9E}"/>
              </a:ext>
            </a:extLst>
          </p:cNvPr>
          <p:cNvSpPr>
            <a:spLocks noGrp="1"/>
          </p:cNvSpPr>
          <p:nvPr>
            <p:ph type="sldNum" sz="quarter" idx="12"/>
          </p:nvPr>
        </p:nvSpPr>
        <p:spPr>
          <a:xfrm>
            <a:off x="8483346" y="6272784"/>
            <a:ext cx="480060" cy="365125"/>
          </a:xfrm>
        </p:spPr>
        <p:txBody>
          <a:bodyPr>
            <a:normAutofit/>
          </a:bodyPr>
          <a:lstStyle/>
          <a:p>
            <a:pPr>
              <a:spcAft>
                <a:spcPts val="600"/>
              </a:spcAft>
            </a:pPr>
            <a:fld id="{14166B91-772C-4583-ACA0-05F09E671937}" type="slidenum">
              <a:rPr lang="en-US"/>
              <a:pPr>
                <a:spcAft>
                  <a:spcPts val="600"/>
                </a:spcAft>
              </a:pPr>
              <a:t>25</a:t>
            </a:fld>
            <a:endParaRPr lang="en-US"/>
          </a:p>
        </p:txBody>
      </p:sp>
      <p:graphicFrame>
        <p:nvGraphicFramePr>
          <p:cNvPr id="6" name="Content Placeholder 2">
            <a:extLst>
              <a:ext uri="{FF2B5EF4-FFF2-40B4-BE49-F238E27FC236}">
                <a16:creationId xmlns:a16="http://schemas.microsoft.com/office/drawing/2014/main" id="{3B9AD42B-87A5-5CF4-B501-51DD2CA283ED}"/>
              </a:ext>
            </a:extLst>
          </p:cNvPr>
          <p:cNvGraphicFramePr>
            <a:graphicFrameLocks noGrp="1"/>
          </p:cNvGraphicFramePr>
          <p:nvPr>
            <p:ph idx="1"/>
            <p:extLst>
              <p:ext uri="{D42A27DB-BD31-4B8C-83A1-F6EECF244321}">
                <p14:modId xmlns:p14="http://schemas.microsoft.com/office/powerpoint/2010/main" val="1290809536"/>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14675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C3C09-5086-ADC7-A005-B4EB31D2AD6A}"/>
              </a:ext>
            </a:extLst>
          </p:cNvPr>
          <p:cNvSpPr>
            <a:spLocks noGrp="1"/>
          </p:cNvSpPr>
          <p:nvPr>
            <p:ph type="title"/>
          </p:nvPr>
        </p:nvSpPr>
        <p:spPr>
          <a:xfrm>
            <a:off x="802386" y="484632"/>
            <a:ext cx="7543800" cy="1609344"/>
          </a:xfrm>
        </p:spPr>
        <p:txBody>
          <a:bodyPr>
            <a:normAutofit/>
          </a:bodyPr>
          <a:lstStyle/>
          <a:p>
            <a:r>
              <a:rPr lang="en-US" dirty="0">
                <a:solidFill>
                  <a:schemeClr val="accent2"/>
                </a:solidFill>
              </a:rPr>
              <a:t>3.) Learn new things</a:t>
            </a:r>
          </a:p>
        </p:txBody>
      </p:sp>
      <p:graphicFrame>
        <p:nvGraphicFramePr>
          <p:cNvPr id="17" name="Content Placeholder 2">
            <a:extLst>
              <a:ext uri="{FF2B5EF4-FFF2-40B4-BE49-F238E27FC236}">
                <a16:creationId xmlns:a16="http://schemas.microsoft.com/office/drawing/2014/main" id="{A11DCDDE-ED34-96F6-21B4-D50719F0ADA7}"/>
              </a:ext>
            </a:extLst>
          </p:cNvPr>
          <p:cNvGraphicFramePr>
            <a:graphicFrameLocks noGrp="1"/>
          </p:cNvGraphicFramePr>
          <p:nvPr>
            <p:ph idx="1"/>
            <p:extLst>
              <p:ext uri="{D42A27DB-BD31-4B8C-83A1-F6EECF244321}">
                <p14:modId xmlns:p14="http://schemas.microsoft.com/office/powerpoint/2010/main" val="767633895"/>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E37462E-F58B-13E6-636E-2B28BCE5226F}"/>
              </a:ext>
            </a:extLst>
          </p:cNvPr>
          <p:cNvSpPr>
            <a:spLocks noGrp="1"/>
          </p:cNvSpPr>
          <p:nvPr>
            <p:ph type="sldNum" sz="quarter" idx="12"/>
          </p:nvPr>
        </p:nvSpPr>
        <p:spPr/>
        <p:txBody>
          <a:bodyPr>
            <a:normAutofit/>
          </a:bodyPr>
          <a:lstStyle/>
          <a:p>
            <a:pPr>
              <a:spcAft>
                <a:spcPts val="600"/>
              </a:spcAft>
            </a:pPr>
            <a:fld id="{14166B91-772C-4583-ACA0-05F09E671937}" type="slidenum">
              <a:rPr lang="en-US"/>
              <a:pPr>
                <a:spcAft>
                  <a:spcPts val="600"/>
                </a:spcAft>
              </a:pPr>
              <a:t>26</a:t>
            </a:fld>
            <a:endParaRPr lang="en-US"/>
          </a:p>
        </p:txBody>
      </p:sp>
    </p:spTree>
    <p:extLst>
      <p:ext uri="{BB962C8B-B14F-4D97-AF65-F5344CB8AC3E}">
        <p14:creationId xmlns:p14="http://schemas.microsoft.com/office/powerpoint/2010/main" val="1899298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BDDD-13E5-8747-69A6-2CC4D5E62AB8}"/>
              </a:ext>
            </a:extLst>
          </p:cNvPr>
          <p:cNvSpPr>
            <a:spLocks noGrp="1"/>
          </p:cNvSpPr>
          <p:nvPr>
            <p:ph type="title"/>
          </p:nvPr>
        </p:nvSpPr>
        <p:spPr>
          <a:xfrm>
            <a:off x="3810000" y="978010"/>
            <a:ext cx="4536186" cy="1831344"/>
          </a:xfrm>
        </p:spPr>
        <p:txBody>
          <a:bodyPr>
            <a:normAutofit/>
          </a:bodyPr>
          <a:lstStyle/>
          <a:p>
            <a:r>
              <a:rPr lang="en-US" dirty="0">
                <a:solidFill>
                  <a:schemeClr val="accent2"/>
                </a:solidFill>
              </a:rPr>
              <a:t>4.) Get enough sleep</a:t>
            </a:r>
          </a:p>
        </p:txBody>
      </p:sp>
      <p:sp>
        <p:nvSpPr>
          <p:cNvPr id="3" name="Content Placeholder 2">
            <a:extLst>
              <a:ext uri="{FF2B5EF4-FFF2-40B4-BE49-F238E27FC236}">
                <a16:creationId xmlns:a16="http://schemas.microsoft.com/office/drawing/2014/main" id="{16EF4E5E-EF6B-B84E-DEC4-B9DFD1A7EE00}"/>
              </a:ext>
            </a:extLst>
          </p:cNvPr>
          <p:cNvSpPr>
            <a:spLocks noGrp="1"/>
          </p:cNvSpPr>
          <p:nvPr>
            <p:ph idx="1"/>
          </p:nvPr>
        </p:nvSpPr>
        <p:spPr>
          <a:xfrm>
            <a:off x="3429000" y="2438400"/>
            <a:ext cx="5054346" cy="3676153"/>
          </a:xfrm>
        </p:spPr>
        <p:txBody>
          <a:bodyPr>
            <a:noAutofit/>
          </a:bodyPr>
          <a:lstStyle/>
          <a:p>
            <a:pPr lvl="1"/>
            <a:r>
              <a:rPr lang="en-US" sz="2400" dirty="0"/>
              <a:t>Getting a consistent sleep every night is key; at least 7-9 hours is ideal. </a:t>
            </a:r>
          </a:p>
          <a:p>
            <a:pPr lvl="1"/>
            <a:r>
              <a:rPr lang="en-US" sz="2400" dirty="0"/>
              <a:t>Having a good sleep environment is also helpful. </a:t>
            </a:r>
          </a:p>
          <a:p>
            <a:pPr lvl="1"/>
            <a:r>
              <a:rPr lang="en-US" sz="2400" dirty="0"/>
              <a:t>Insomnia or sleep apnea can have serious physical effects and negatively affect memory and thinking.</a:t>
            </a:r>
          </a:p>
        </p:txBody>
      </p:sp>
      <p:sp>
        <p:nvSpPr>
          <p:cNvPr id="4" name="Slide Number Placeholder 3">
            <a:extLst>
              <a:ext uri="{FF2B5EF4-FFF2-40B4-BE49-F238E27FC236}">
                <a16:creationId xmlns:a16="http://schemas.microsoft.com/office/drawing/2014/main" id="{0E5B4ADA-ED39-A2CF-3C6C-70D96505C35D}"/>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27</a:t>
            </a:fld>
            <a:endParaRPr lang="en-US"/>
          </a:p>
        </p:txBody>
      </p:sp>
      <p:pic>
        <p:nvPicPr>
          <p:cNvPr id="6" name="Graphic 5" descr="Sleep outline">
            <a:extLst>
              <a:ext uri="{FF2B5EF4-FFF2-40B4-BE49-F238E27FC236}">
                <a16:creationId xmlns:a16="http://schemas.microsoft.com/office/drawing/2014/main" id="{6393D083-1784-2A4F-6DFD-EA0BE79DA8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2050" y="2738628"/>
            <a:ext cx="1371600" cy="1371600"/>
          </a:xfrm>
          <a:prstGeom prst="rect">
            <a:avLst/>
          </a:prstGeom>
        </p:spPr>
      </p:pic>
    </p:spTree>
    <p:extLst>
      <p:ext uri="{BB962C8B-B14F-4D97-AF65-F5344CB8AC3E}">
        <p14:creationId xmlns:p14="http://schemas.microsoft.com/office/powerpoint/2010/main" val="2050639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3AED-7100-19AD-D4F3-527536ECEDB9}"/>
              </a:ext>
            </a:extLst>
          </p:cNvPr>
          <p:cNvSpPr>
            <a:spLocks noGrp="1"/>
          </p:cNvSpPr>
          <p:nvPr>
            <p:ph type="title"/>
          </p:nvPr>
        </p:nvSpPr>
        <p:spPr>
          <a:xfrm>
            <a:off x="286710" y="484632"/>
            <a:ext cx="5057883" cy="1609344"/>
          </a:xfrm>
        </p:spPr>
        <p:txBody>
          <a:bodyPr>
            <a:normAutofit/>
          </a:bodyPr>
          <a:lstStyle/>
          <a:p>
            <a:r>
              <a:rPr lang="en-US" dirty="0">
                <a:solidFill>
                  <a:schemeClr val="accent2"/>
                </a:solidFill>
              </a:rPr>
              <a:t>5.) Mind your meds</a:t>
            </a:r>
          </a:p>
        </p:txBody>
      </p:sp>
      <p:sp>
        <p:nvSpPr>
          <p:cNvPr id="3" name="Content Placeholder 2">
            <a:extLst>
              <a:ext uri="{FF2B5EF4-FFF2-40B4-BE49-F238E27FC236}">
                <a16:creationId xmlns:a16="http://schemas.microsoft.com/office/drawing/2014/main" id="{24AC591D-BAEA-1EB9-6438-1FA4FD523620}"/>
              </a:ext>
            </a:extLst>
          </p:cNvPr>
          <p:cNvSpPr>
            <a:spLocks noGrp="1"/>
          </p:cNvSpPr>
          <p:nvPr>
            <p:ph idx="1"/>
          </p:nvPr>
        </p:nvSpPr>
        <p:spPr>
          <a:xfrm>
            <a:off x="286709" y="2121408"/>
            <a:ext cx="5057884" cy="4050792"/>
          </a:xfrm>
        </p:spPr>
        <p:txBody>
          <a:bodyPr>
            <a:normAutofit/>
          </a:bodyPr>
          <a:lstStyle/>
          <a:p>
            <a:pPr lvl="1">
              <a:spcAft>
                <a:spcPts val="1000"/>
              </a:spcAft>
            </a:pPr>
            <a:r>
              <a:rPr lang="en-US" sz="2400" dirty="0"/>
              <a:t>Medication can affect everyone differently, especially as you age.</a:t>
            </a:r>
          </a:p>
          <a:p>
            <a:pPr lvl="1">
              <a:spcAft>
                <a:spcPts val="1000"/>
              </a:spcAft>
            </a:pPr>
            <a:r>
              <a:rPr lang="en-US" sz="2400" dirty="0"/>
              <a:t>When getting a new medication or something you haven’t taken in a while (whether over the counter or prescription), talk to your doctor or local pharmacist.</a:t>
            </a:r>
          </a:p>
        </p:txBody>
      </p:sp>
      <p:sp>
        <p:nvSpPr>
          <p:cNvPr id="4" name="Slide Number Placeholder 3">
            <a:extLst>
              <a:ext uri="{FF2B5EF4-FFF2-40B4-BE49-F238E27FC236}">
                <a16:creationId xmlns:a16="http://schemas.microsoft.com/office/drawing/2014/main" id="{D23E8094-B6D2-26C4-3719-1B39A714E285}"/>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28</a:t>
            </a:fld>
            <a:endParaRPr lang="en-US"/>
          </a:p>
        </p:txBody>
      </p:sp>
      <p:pic>
        <p:nvPicPr>
          <p:cNvPr id="8" name="Graphic 7" descr="Medicine">
            <a:extLst>
              <a:ext uri="{FF2B5EF4-FFF2-40B4-BE49-F238E27FC236}">
                <a16:creationId xmlns:a16="http://schemas.microsoft.com/office/drawing/2014/main" id="{3A0B4A13-64D6-397C-6A72-4A8E4345BB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52595" y="2016874"/>
            <a:ext cx="2526882" cy="2526882"/>
          </a:xfrm>
          <a:prstGeom prst="rect">
            <a:avLst/>
          </a:prstGeom>
        </p:spPr>
      </p:pic>
    </p:spTree>
    <p:extLst>
      <p:ext uri="{BB962C8B-B14F-4D97-AF65-F5344CB8AC3E}">
        <p14:creationId xmlns:p14="http://schemas.microsoft.com/office/powerpoint/2010/main" val="309875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1336E-151D-F156-F1B3-B6146E5EF271}"/>
              </a:ext>
            </a:extLst>
          </p:cNvPr>
          <p:cNvSpPr>
            <a:spLocks noGrp="1"/>
          </p:cNvSpPr>
          <p:nvPr>
            <p:ph type="title"/>
          </p:nvPr>
        </p:nvSpPr>
        <p:spPr>
          <a:xfrm>
            <a:off x="802386" y="798394"/>
            <a:ext cx="4303014" cy="1637730"/>
          </a:xfrm>
        </p:spPr>
        <p:txBody>
          <a:bodyPr>
            <a:normAutofit/>
          </a:bodyPr>
          <a:lstStyle/>
          <a:p>
            <a:r>
              <a:rPr lang="en-US" dirty="0">
                <a:solidFill>
                  <a:schemeClr val="accent2"/>
                </a:solidFill>
              </a:rPr>
              <a:t>6.) Stop Smoking and Limit Alcohol</a:t>
            </a:r>
          </a:p>
        </p:txBody>
      </p:sp>
      <p:sp>
        <p:nvSpPr>
          <p:cNvPr id="3" name="Content Placeholder 2">
            <a:extLst>
              <a:ext uri="{FF2B5EF4-FFF2-40B4-BE49-F238E27FC236}">
                <a16:creationId xmlns:a16="http://schemas.microsoft.com/office/drawing/2014/main" id="{82482E0B-9A57-4607-DCAD-3B1617DC3DB3}"/>
              </a:ext>
            </a:extLst>
          </p:cNvPr>
          <p:cNvSpPr>
            <a:spLocks noGrp="1"/>
          </p:cNvSpPr>
          <p:nvPr>
            <p:ph idx="1"/>
          </p:nvPr>
        </p:nvSpPr>
        <p:spPr>
          <a:xfrm>
            <a:off x="381000" y="2578608"/>
            <a:ext cx="3969224" cy="3593592"/>
          </a:xfrm>
        </p:spPr>
        <p:txBody>
          <a:bodyPr>
            <a:normAutofit/>
          </a:bodyPr>
          <a:lstStyle/>
          <a:p>
            <a:pPr marL="0" indent="0">
              <a:buNone/>
            </a:pPr>
            <a:endParaRPr lang="en-US" sz="1600" dirty="0"/>
          </a:p>
          <a:p>
            <a:pPr lvl="1">
              <a:spcAft>
                <a:spcPts val="600"/>
              </a:spcAft>
            </a:pPr>
            <a:r>
              <a:rPr lang="en-US" sz="2400" dirty="0"/>
              <a:t>Smoking can increase the risk of other serious illnesses, while too much alcohol can impair judgment and cause accidents, including falls, broken bones, and car crashes.</a:t>
            </a:r>
          </a:p>
        </p:txBody>
      </p:sp>
      <p:sp>
        <p:nvSpPr>
          <p:cNvPr id="4" name="Slide Number Placeholder 3">
            <a:extLst>
              <a:ext uri="{FF2B5EF4-FFF2-40B4-BE49-F238E27FC236}">
                <a16:creationId xmlns:a16="http://schemas.microsoft.com/office/drawing/2014/main" id="{23C3A6B4-3F7C-3141-1B03-6BCF889898A9}"/>
              </a:ext>
            </a:extLst>
          </p:cNvPr>
          <p:cNvSpPr>
            <a:spLocks noGrp="1"/>
          </p:cNvSpPr>
          <p:nvPr>
            <p:ph type="sldNum" sz="quarter" idx="12"/>
          </p:nvPr>
        </p:nvSpPr>
        <p:spPr/>
        <p:txBody>
          <a:bodyPr>
            <a:normAutofit/>
          </a:bodyPr>
          <a:lstStyle/>
          <a:p>
            <a:pPr>
              <a:spcAft>
                <a:spcPts val="600"/>
              </a:spcAft>
            </a:pPr>
            <a:fld id="{14166B91-772C-4583-ACA0-05F09E671937}" type="slidenum">
              <a:rPr lang="en-US" sz="1200"/>
              <a:pPr>
                <a:spcAft>
                  <a:spcPts val="600"/>
                </a:spcAft>
              </a:pPr>
              <a:t>29</a:t>
            </a:fld>
            <a:endParaRPr lang="en-US" sz="1200"/>
          </a:p>
        </p:txBody>
      </p:sp>
      <p:pic>
        <p:nvPicPr>
          <p:cNvPr id="8" name="Graphic 7" descr="Martini with solid fill">
            <a:extLst>
              <a:ext uri="{FF2B5EF4-FFF2-40B4-BE49-F238E27FC236}">
                <a16:creationId xmlns:a16="http://schemas.microsoft.com/office/drawing/2014/main" id="{6CDE1C77-EB46-F369-B7AF-30110A1B78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4717" y="847514"/>
            <a:ext cx="2482540" cy="2482540"/>
          </a:xfrm>
          <a:prstGeom prst="rect">
            <a:avLst/>
          </a:prstGeom>
        </p:spPr>
      </p:pic>
      <p:pic>
        <p:nvPicPr>
          <p:cNvPr id="6" name="Graphic 5" descr="No smoking with solid fill">
            <a:extLst>
              <a:ext uri="{FF2B5EF4-FFF2-40B4-BE49-F238E27FC236}">
                <a16:creationId xmlns:a16="http://schemas.microsoft.com/office/drawing/2014/main" id="{A88F75AF-661B-A079-0B14-85DD195433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6959" y="4013765"/>
            <a:ext cx="1885920" cy="1885920"/>
          </a:xfrm>
          <a:prstGeom prst="rect">
            <a:avLst/>
          </a:prstGeom>
        </p:spPr>
      </p:pic>
    </p:spTree>
    <p:extLst>
      <p:ext uri="{BB962C8B-B14F-4D97-AF65-F5344CB8AC3E}">
        <p14:creationId xmlns:p14="http://schemas.microsoft.com/office/powerpoint/2010/main" val="1412778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B17687-38EB-5206-C649-C8E04C18EFDF}"/>
              </a:ext>
            </a:extLst>
          </p:cNvPr>
          <p:cNvSpPr/>
          <p:nvPr/>
        </p:nvSpPr>
        <p:spPr bwMode="auto">
          <a:xfrm>
            <a:off x="457200" y="5867400"/>
            <a:ext cx="1295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sng" strike="noStrike" cap="none" normalizeH="0" baseline="0" dirty="0">
              <a:ln>
                <a:noFill/>
              </a:ln>
              <a:solidFill>
                <a:schemeClr val="tx1"/>
              </a:solidFill>
              <a:effectLst/>
              <a:latin typeface="Tahoma" pitchFamily="34" charset="0"/>
            </a:endParaRPr>
          </a:p>
        </p:txBody>
      </p:sp>
      <p:sp>
        <p:nvSpPr>
          <p:cNvPr id="2" name="Title 1">
            <a:extLst>
              <a:ext uri="{FF2B5EF4-FFF2-40B4-BE49-F238E27FC236}">
                <a16:creationId xmlns:a16="http://schemas.microsoft.com/office/drawing/2014/main" id="{9DB13FDC-6331-A096-C52B-5F69F44C07AD}"/>
              </a:ext>
            </a:extLst>
          </p:cNvPr>
          <p:cNvSpPr>
            <a:spLocks noGrp="1"/>
          </p:cNvSpPr>
          <p:nvPr>
            <p:ph type="title"/>
          </p:nvPr>
        </p:nvSpPr>
        <p:spPr/>
        <p:txBody>
          <a:bodyPr/>
          <a:lstStyle/>
          <a:p>
            <a:r>
              <a:rPr lang="en-US" dirty="0">
                <a:latin typeface="+mn-lt"/>
              </a:rPr>
              <a:t>Normal brain function</a:t>
            </a:r>
          </a:p>
        </p:txBody>
      </p:sp>
      <p:pic>
        <p:nvPicPr>
          <p:cNvPr id="5" name="Content Placeholder 4">
            <a:extLst>
              <a:ext uri="{FF2B5EF4-FFF2-40B4-BE49-F238E27FC236}">
                <a16:creationId xmlns:a16="http://schemas.microsoft.com/office/drawing/2014/main" id="{9901D145-EFC1-EA96-A753-A52765A31EEA}"/>
              </a:ext>
            </a:extLst>
          </p:cNvPr>
          <p:cNvPicPr>
            <a:picLocks noGrp="1" noChangeAspect="1"/>
          </p:cNvPicPr>
          <p:nvPr>
            <p:ph idx="1"/>
          </p:nvPr>
        </p:nvPicPr>
        <p:blipFill>
          <a:blip r:embed="rId3"/>
          <a:stretch>
            <a:fillRect/>
          </a:stretch>
        </p:blipFill>
        <p:spPr>
          <a:xfrm>
            <a:off x="762000" y="1447800"/>
            <a:ext cx="7924799" cy="4876800"/>
          </a:xfrm>
          <a:prstGeom prst="rect">
            <a:avLst/>
          </a:prstGeom>
          <a:effectLst>
            <a:softEdge rad="139700"/>
          </a:effectLst>
        </p:spPr>
      </p:pic>
      <p:sp>
        <p:nvSpPr>
          <p:cNvPr id="4" name="Slide Number Placeholder 3">
            <a:extLst>
              <a:ext uri="{FF2B5EF4-FFF2-40B4-BE49-F238E27FC236}">
                <a16:creationId xmlns:a16="http://schemas.microsoft.com/office/drawing/2014/main" id="{0C0BE61B-02B3-C938-A862-2D09520B9319}"/>
              </a:ext>
            </a:extLst>
          </p:cNvPr>
          <p:cNvSpPr>
            <a:spLocks noGrp="1"/>
          </p:cNvSpPr>
          <p:nvPr>
            <p:ph type="sldNum" sz="quarter" idx="12"/>
          </p:nvPr>
        </p:nvSpPr>
        <p:spPr/>
        <p:txBody>
          <a:bodyPr/>
          <a:lstStyle/>
          <a:p>
            <a:fld id="{14166B91-772C-4583-ACA0-05F09E671937}" type="slidenum">
              <a:rPr lang="en-US" smtClean="0"/>
              <a:pPr/>
              <a:t>3</a:t>
            </a:fld>
            <a:endParaRPr lang="en-US" dirty="0"/>
          </a:p>
        </p:txBody>
      </p:sp>
    </p:spTree>
    <p:extLst>
      <p:ext uri="{BB962C8B-B14F-4D97-AF65-F5344CB8AC3E}">
        <p14:creationId xmlns:p14="http://schemas.microsoft.com/office/powerpoint/2010/main" val="4213506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1029-6393-EE39-BF56-1C872EAAE092}"/>
              </a:ext>
            </a:extLst>
          </p:cNvPr>
          <p:cNvSpPr>
            <a:spLocks noGrp="1"/>
          </p:cNvSpPr>
          <p:nvPr>
            <p:ph type="title"/>
          </p:nvPr>
        </p:nvSpPr>
        <p:spPr>
          <a:xfrm>
            <a:off x="4028565" y="606288"/>
            <a:ext cx="4265772" cy="1365634"/>
          </a:xfrm>
        </p:spPr>
        <p:txBody>
          <a:bodyPr>
            <a:normAutofit/>
          </a:bodyPr>
          <a:lstStyle/>
          <a:p>
            <a:r>
              <a:rPr lang="en-US" dirty="0">
                <a:solidFill>
                  <a:schemeClr val="accent2"/>
                </a:solidFill>
              </a:rPr>
              <a:t>7.) Stay connected</a:t>
            </a:r>
          </a:p>
        </p:txBody>
      </p:sp>
      <p:sp>
        <p:nvSpPr>
          <p:cNvPr id="3" name="Content Placeholder 2">
            <a:extLst>
              <a:ext uri="{FF2B5EF4-FFF2-40B4-BE49-F238E27FC236}">
                <a16:creationId xmlns:a16="http://schemas.microsoft.com/office/drawing/2014/main" id="{2ADF70DF-920A-5788-8DAF-F5E6252E4C80}"/>
              </a:ext>
            </a:extLst>
          </p:cNvPr>
          <p:cNvSpPr>
            <a:spLocks noGrp="1"/>
          </p:cNvSpPr>
          <p:nvPr>
            <p:ph idx="1"/>
          </p:nvPr>
        </p:nvSpPr>
        <p:spPr>
          <a:xfrm>
            <a:off x="3733800" y="2015025"/>
            <a:ext cx="5229606" cy="4080975"/>
          </a:xfrm>
        </p:spPr>
        <p:txBody>
          <a:bodyPr>
            <a:noAutofit/>
          </a:bodyPr>
          <a:lstStyle/>
          <a:p>
            <a:pPr lvl="1">
              <a:spcAft>
                <a:spcPts val="600"/>
              </a:spcAft>
            </a:pPr>
            <a:r>
              <a:rPr lang="en-US" sz="2400" dirty="0"/>
              <a:t>Social interaction and maintaining an active social life are very important for brain health, cognitive stimulation and mood. </a:t>
            </a:r>
          </a:p>
          <a:p>
            <a:pPr lvl="1">
              <a:spcAft>
                <a:spcPts val="600"/>
              </a:spcAft>
            </a:pPr>
            <a:r>
              <a:rPr lang="en-US" sz="2400" dirty="0"/>
              <a:t>Invite friends and family over for a meal, board games, or just to hang out. Engaging in your community and participating in group activities is also beneficial.</a:t>
            </a:r>
          </a:p>
        </p:txBody>
      </p:sp>
      <p:sp>
        <p:nvSpPr>
          <p:cNvPr id="4" name="Slide Number Placeholder 3">
            <a:extLst>
              <a:ext uri="{FF2B5EF4-FFF2-40B4-BE49-F238E27FC236}">
                <a16:creationId xmlns:a16="http://schemas.microsoft.com/office/drawing/2014/main" id="{7711D8E6-B806-7D4F-40B2-EFE72460E072}"/>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30</a:t>
            </a:fld>
            <a:endParaRPr lang="en-US"/>
          </a:p>
        </p:txBody>
      </p:sp>
      <p:pic>
        <p:nvPicPr>
          <p:cNvPr id="6" name="Graphic 5" descr="Phone Vibration with solid fill">
            <a:extLst>
              <a:ext uri="{FF2B5EF4-FFF2-40B4-BE49-F238E27FC236}">
                <a16:creationId xmlns:a16="http://schemas.microsoft.com/office/drawing/2014/main" id="{69C7157B-0F48-DFD8-952E-3E22B5AA96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2050" y="2738628"/>
            <a:ext cx="1371600" cy="1371600"/>
          </a:xfrm>
          <a:prstGeom prst="rect">
            <a:avLst/>
          </a:prstGeom>
        </p:spPr>
      </p:pic>
    </p:spTree>
    <p:extLst>
      <p:ext uri="{BB962C8B-B14F-4D97-AF65-F5344CB8AC3E}">
        <p14:creationId xmlns:p14="http://schemas.microsoft.com/office/powerpoint/2010/main" val="2997299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0EE0-5510-5712-8CF0-010E5BB4F604}"/>
              </a:ext>
            </a:extLst>
          </p:cNvPr>
          <p:cNvSpPr>
            <a:spLocks noGrp="1"/>
          </p:cNvSpPr>
          <p:nvPr>
            <p:ph type="title"/>
          </p:nvPr>
        </p:nvSpPr>
        <p:spPr>
          <a:xfrm>
            <a:off x="2286000" y="484632"/>
            <a:ext cx="6489289" cy="1609344"/>
          </a:xfrm>
          <a:ln>
            <a:noFill/>
          </a:ln>
        </p:spPr>
        <p:txBody>
          <a:bodyPr>
            <a:normAutofit/>
          </a:bodyPr>
          <a:lstStyle/>
          <a:p>
            <a:r>
              <a:rPr lang="en-US" dirty="0">
                <a:solidFill>
                  <a:schemeClr val="accent2"/>
                </a:solidFill>
              </a:rPr>
              <a:t>8.) Know your blood pressure</a:t>
            </a:r>
          </a:p>
        </p:txBody>
      </p:sp>
      <p:sp>
        <p:nvSpPr>
          <p:cNvPr id="3" name="Content Placeholder 2">
            <a:extLst>
              <a:ext uri="{FF2B5EF4-FFF2-40B4-BE49-F238E27FC236}">
                <a16:creationId xmlns:a16="http://schemas.microsoft.com/office/drawing/2014/main" id="{AC428F51-C8DD-8F4C-28C0-18673356C356}"/>
              </a:ext>
            </a:extLst>
          </p:cNvPr>
          <p:cNvSpPr>
            <a:spLocks noGrp="1"/>
          </p:cNvSpPr>
          <p:nvPr>
            <p:ph idx="1"/>
          </p:nvPr>
        </p:nvSpPr>
        <p:spPr>
          <a:xfrm>
            <a:off x="4800599" y="2121408"/>
            <a:ext cx="3974689" cy="4050792"/>
          </a:xfrm>
        </p:spPr>
        <p:txBody>
          <a:bodyPr>
            <a:normAutofit/>
          </a:bodyPr>
          <a:lstStyle/>
          <a:p>
            <a:pPr lvl="1">
              <a:spcAft>
                <a:spcPts val="600"/>
              </a:spcAft>
            </a:pPr>
            <a:r>
              <a:rPr lang="en-US" sz="2400" dirty="0"/>
              <a:t>Blood pressure can impact your cognitive functioning. </a:t>
            </a:r>
          </a:p>
          <a:p>
            <a:pPr lvl="1">
              <a:spcAft>
                <a:spcPts val="600"/>
              </a:spcAft>
            </a:pPr>
            <a:r>
              <a:rPr lang="en-US" sz="2400" dirty="0"/>
              <a:t>Visit your physician regularly to check your blood pressure and make sure it is in normal range.</a:t>
            </a:r>
          </a:p>
        </p:txBody>
      </p:sp>
      <p:sp>
        <p:nvSpPr>
          <p:cNvPr id="4" name="Slide Number Placeholder 3">
            <a:extLst>
              <a:ext uri="{FF2B5EF4-FFF2-40B4-BE49-F238E27FC236}">
                <a16:creationId xmlns:a16="http://schemas.microsoft.com/office/drawing/2014/main" id="{E6FB75BB-6718-6328-C414-7CDC3C6F469F}"/>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31</a:t>
            </a:fld>
            <a:endParaRPr lang="en-US"/>
          </a:p>
        </p:txBody>
      </p:sp>
      <p:pic>
        <p:nvPicPr>
          <p:cNvPr id="8" name="Graphic 7" descr="Heart with Pulse">
            <a:extLst>
              <a:ext uri="{FF2B5EF4-FFF2-40B4-BE49-F238E27FC236}">
                <a16:creationId xmlns:a16="http://schemas.microsoft.com/office/drawing/2014/main" id="{5079C7A4-62D4-5AD6-BC07-ED1ABC8FF6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5499" y="1516957"/>
            <a:ext cx="3834346" cy="3834346"/>
          </a:xfrm>
          <a:prstGeom prst="rect">
            <a:avLst/>
          </a:prstGeom>
        </p:spPr>
      </p:pic>
    </p:spTree>
    <p:extLst>
      <p:ext uri="{BB962C8B-B14F-4D97-AF65-F5344CB8AC3E}">
        <p14:creationId xmlns:p14="http://schemas.microsoft.com/office/powerpoint/2010/main" val="341300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D8AE-31BB-73C1-24C9-BD86A99FA2B3}"/>
              </a:ext>
            </a:extLst>
          </p:cNvPr>
          <p:cNvSpPr>
            <a:spLocks noGrp="1"/>
          </p:cNvSpPr>
          <p:nvPr>
            <p:ph type="title"/>
          </p:nvPr>
        </p:nvSpPr>
        <p:spPr>
          <a:xfrm>
            <a:off x="443891" y="67056"/>
            <a:ext cx="5057883" cy="1609344"/>
          </a:xfrm>
        </p:spPr>
        <p:txBody>
          <a:bodyPr>
            <a:normAutofit/>
          </a:bodyPr>
          <a:lstStyle/>
          <a:p>
            <a:r>
              <a:rPr lang="en-US" dirty="0">
                <a:solidFill>
                  <a:schemeClr val="accent2"/>
                </a:solidFill>
              </a:rPr>
              <a:t>9.) See your doctor</a:t>
            </a:r>
          </a:p>
        </p:txBody>
      </p:sp>
      <p:sp>
        <p:nvSpPr>
          <p:cNvPr id="3" name="Content Placeholder 2">
            <a:extLst>
              <a:ext uri="{FF2B5EF4-FFF2-40B4-BE49-F238E27FC236}">
                <a16:creationId xmlns:a16="http://schemas.microsoft.com/office/drawing/2014/main" id="{2928A3DA-586F-A317-9C9E-502969EF1E46}"/>
              </a:ext>
            </a:extLst>
          </p:cNvPr>
          <p:cNvSpPr>
            <a:spLocks noGrp="1"/>
          </p:cNvSpPr>
          <p:nvPr>
            <p:ph idx="1"/>
          </p:nvPr>
        </p:nvSpPr>
        <p:spPr>
          <a:xfrm>
            <a:off x="286709" y="1676400"/>
            <a:ext cx="5057884" cy="4495800"/>
          </a:xfrm>
        </p:spPr>
        <p:txBody>
          <a:bodyPr>
            <a:normAutofit/>
          </a:bodyPr>
          <a:lstStyle/>
          <a:p>
            <a:pPr lvl="1">
              <a:spcAft>
                <a:spcPts val="600"/>
              </a:spcAft>
            </a:pPr>
            <a:r>
              <a:rPr lang="en-US" sz="2400" dirty="0"/>
              <a:t>Maintain checkups. Health screenings are key to managing chronic illnesses, such as diabetes, cardiovascular disease, and obesity, all of which can impact brain health. </a:t>
            </a:r>
          </a:p>
          <a:p>
            <a:pPr marL="274320" lvl="1" indent="0">
              <a:spcAft>
                <a:spcPts val="600"/>
              </a:spcAft>
              <a:buNone/>
            </a:pPr>
            <a:endParaRPr lang="en-US" sz="2400" dirty="0"/>
          </a:p>
          <a:p>
            <a:pPr lvl="1">
              <a:spcAft>
                <a:spcPts val="600"/>
              </a:spcAft>
            </a:pPr>
            <a:r>
              <a:rPr lang="en-US" sz="2400" dirty="0"/>
              <a:t>Speak with your physician about any concerns or questions you have about your health.</a:t>
            </a:r>
          </a:p>
        </p:txBody>
      </p:sp>
      <p:sp>
        <p:nvSpPr>
          <p:cNvPr id="4" name="Slide Number Placeholder 3">
            <a:extLst>
              <a:ext uri="{FF2B5EF4-FFF2-40B4-BE49-F238E27FC236}">
                <a16:creationId xmlns:a16="http://schemas.microsoft.com/office/drawing/2014/main" id="{B1531F52-D395-EEF9-BDD1-3D01952CF454}"/>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32</a:t>
            </a:fld>
            <a:endParaRPr lang="en-US"/>
          </a:p>
        </p:txBody>
      </p:sp>
      <p:pic>
        <p:nvPicPr>
          <p:cNvPr id="8" name="Graphic 7" descr="Stethoscope">
            <a:extLst>
              <a:ext uri="{FF2B5EF4-FFF2-40B4-BE49-F238E27FC236}">
                <a16:creationId xmlns:a16="http://schemas.microsoft.com/office/drawing/2014/main" id="{986B3966-598B-CC0D-81CB-4DC5601FEF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52595" y="2016874"/>
            <a:ext cx="2526882" cy="2526882"/>
          </a:xfrm>
          <a:prstGeom prst="rect">
            <a:avLst/>
          </a:prstGeom>
        </p:spPr>
      </p:pic>
    </p:spTree>
    <p:extLst>
      <p:ext uri="{BB962C8B-B14F-4D97-AF65-F5344CB8AC3E}">
        <p14:creationId xmlns:p14="http://schemas.microsoft.com/office/powerpoint/2010/main" val="3289465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D8AE-31BB-73C1-24C9-BD86A99FA2B3}"/>
              </a:ext>
            </a:extLst>
          </p:cNvPr>
          <p:cNvSpPr>
            <a:spLocks noGrp="1"/>
          </p:cNvSpPr>
          <p:nvPr>
            <p:ph type="title"/>
          </p:nvPr>
        </p:nvSpPr>
        <p:spPr>
          <a:xfrm>
            <a:off x="3505200" y="220090"/>
            <a:ext cx="5083276" cy="1609344"/>
          </a:xfrm>
          <a:ln>
            <a:noFill/>
          </a:ln>
        </p:spPr>
        <p:txBody>
          <a:bodyPr>
            <a:normAutofit/>
          </a:bodyPr>
          <a:lstStyle/>
          <a:p>
            <a:r>
              <a:rPr lang="en-US" dirty="0">
                <a:solidFill>
                  <a:schemeClr val="accent2"/>
                </a:solidFill>
              </a:rPr>
              <a:t>10.) Get a memory screening</a:t>
            </a:r>
          </a:p>
        </p:txBody>
      </p:sp>
      <p:sp>
        <p:nvSpPr>
          <p:cNvPr id="3" name="Content Placeholder 2">
            <a:extLst>
              <a:ext uri="{FF2B5EF4-FFF2-40B4-BE49-F238E27FC236}">
                <a16:creationId xmlns:a16="http://schemas.microsoft.com/office/drawing/2014/main" id="{2928A3DA-586F-A317-9C9E-502969EF1E46}"/>
              </a:ext>
            </a:extLst>
          </p:cNvPr>
          <p:cNvSpPr>
            <a:spLocks noGrp="1"/>
          </p:cNvSpPr>
          <p:nvPr>
            <p:ph idx="1"/>
          </p:nvPr>
        </p:nvSpPr>
        <p:spPr>
          <a:xfrm>
            <a:off x="4800599" y="2121408"/>
            <a:ext cx="3974689" cy="4050792"/>
          </a:xfrm>
        </p:spPr>
        <p:txBody>
          <a:bodyPr>
            <a:normAutofit/>
          </a:bodyPr>
          <a:lstStyle/>
          <a:p>
            <a:pPr lvl="1">
              <a:spcAft>
                <a:spcPts val="600"/>
              </a:spcAft>
            </a:pPr>
            <a:r>
              <a:rPr lang="en-US" sz="2400" dirty="0"/>
              <a:t>Our brains need regular checkups, just as other parts of our bodies do. </a:t>
            </a:r>
          </a:p>
          <a:p>
            <a:pPr lvl="1">
              <a:spcAft>
                <a:spcPts val="600"/>
              </a:spcAft>
            </a:pPr>
            <a:r>
              <a:rPr lang="en-US" sz="2400" dirty="0"/>
              <a:t>A memory screening is a quick, easy, non-invasive exam for our brains</a:t>
            </a:r>
            <a:r>
              <a:rPr lang="en-US" sz="1600" dirty="0"/>
              <a:t>.</a:t>
            </a:r>
          </a:p>
        </p:txBody>
      </p:sp>
      <p:sp>
        <p:nvSpPr>
          <p:cNvPr id="4" name="Slide Number Placeholder 3">
            <a:extLst>
              <a:ext uri="{FF2B5EF4-FFF2-40B4-BE49-F238E27FC236}">
                <a16:creationId xmlns:a16="http://schemas.microsoft.com/office/drawing/2014/main" id="{B1531F52-D395-EEF9-BDD1-3D01952CF454}"/>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33</a:t>
            </a:fld>
            <a:endParaRPr lang="en-US"/>
          </a:p>
        </p:txBody>
      </p:sp>
      <p:pic>
        <p:nvPicPr>
          <p:cNvPr id="5" name="Picture 4" descr="Diagram, schematic&#10;&#10;Description automatically generated">
            <a:extLst>
              <a:ext uri="{FF2B5EF4-FFF2-40B4-BE49-F238E27FC236}">
                <a16:creationId xmlns:a16="http://schemas.microsoft.com/office/drawing/2014/main" id="{E8882F91-0BF0-A81F-9779-652131AFC93B}"/>
              </a:ext>
            </a:extLst>
          </p:cNvPr>
          <p:cNvPicPr>
            <a:picLocks noChangeAspect="1"/>
          </p:cNvPicPr>
          <p:nvPr/>
        </p:nvPicPr>
        <p:blipFill>
          <a:blip r:embed="rId2"/>
          <a:stretch>
            <a:fillRect/>
          </a:stretch>
        </p:blipFill>
        <p:spPr>
          <a:xfrm>
            <a:off x="98324" y="2121408"/>
            <a:ext cx="4473676" cy="3810000"/>
          </a:xfrm>
          <a:prstGeom prst="rect">
            <a:avLst/>
          </a:prstGeom>
        </p:spPr>
      </p:pic>
    </p:spTree>
    <p:extLst>
      <p:ext uri="{BB962C8B-B14F-4D97-AF65-F5344CB8AC3E}">
        <p14:creationId xmlns:p14="http://schemas.microsoft.com/office/powerpoint/2010/main" val="3139371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9A6F25-CB2B-CD19-7704-D5190380D7A5}"/>
              </a:ext>
            </a:extLst>
          </p:cNvPr>
          <p:cNvSpPr/>
          <p:nvPr/>
        </p:nvSpPr>
        <p:spPr bwMode="auto">
          <a:xfrm>
            <a:off x="304800" y="5715000"/>
            <a:ext cx="914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sng" strike="noStrike" cap="none" normalizeH="0" baseline="0" dirty="0">
              <a:ln>
                <a:noFill/>
              </a:ln>
              <a:solidFill>
                <a:schemeClr val="tx1"/>
              </a:solidFill>
              <a:effectLst/>
              <a:latin typeface="Tahoma" pitchFamily="34" charset="0"/>
            </a:endParaRPr>
          </a:p>
        </p:txBody>
      </p:sp>
      <p:sp>
        <p:nvSpPr>
          <p:cNvPr id="5" name="Rectangle 4">
            <a:extLst>
              <a:ext uri="{FF2B5EF4-FFF2-40B4-BE49-F238E27FC236}">
                <a16:creationId xmlns:a16="http://schemas.microsoft.com/office/drawing/2014/main" id="{C25AB339-8523-1CFD-D8FD-8B9470E77298}"/>
              </a:ext>
            </a:extLst>
          </p:cNvPr>
          <p:cNvSpPr/>
          <p:nvPr/>
        </p:nvSpPr>
        <p:spPr bwMode="auto">
          <a:xfrm>
            <a:off x="8153400" y="762000"/>
            <a:ext cx="914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sng" strike="noStrike" cap="none" normalizeH="0" baseline="0" dirty="0">
              <a:ln>
                <a:noFill/>
              </a:ln>
              <a:solidFill>
                <a:schemeClr val="tx1"/>
              </a:solidFill>
              <a:effectLst/>
              <a:latin typeface="Tahoma" pitchFamily="34" charset="0"/>
            </a:endParaRPr>
          </a:p>
        </p:txBody>
      </p:sp>
      <p:pic>
        <p:nvPicPr>
          <p:cNvPr id="6" name="Content Placeholder 5" descr="Graphical user interface, application&#10;&#10;Description automatically generated">
            <a:extLst>
              <a:ext uri="{FF2B5EF4-FFF2-40B4-BE49-F238E27FC236}">
                <a16:creationId xmlns:a16="http://schemas.microsoft.com/office/drawing/2014/main" id="{96C3C8BF-2A96-047D-4C10-7EED93F72DD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0"/>
            <a:ext cx="7696200" cy="6858000"/>
          </a:xfrm>
        </p:spPr>
      </p:pic>
      <p:sp>
        <p:nvSpPr>
          <p:cNvPr id="4" name="Slide Number Placeholder 3">
            <a:extLst>
              <a:ext uri="{FF2B5EF4-FFF2-40B4-BE49-F238E27FC236}">
                <a16:creationId xmlns:a16="http://schemas.microsoft.com/office/drawing/2014/main" id="{B8B76C93-E9E0-A35E-E339-A08246BC68FC}"/>
              </a:ext>
            </a:extLst>
          </p:cNvPr>
          <p:cNvSpPr>
            <a:spLocks noGrp="1"/>
          </p:cNvSpPr>
          <p:nvPr>
            <p:ph type="sldNum" sz="quarter" idx="12"/>
          </p:nvPr>
        </p:nvSpPr>
        <p:spPr/>
        <p:txBody>
          <a:bodyPr/>
          <a:lstStyle/>
          <a:p>
            <a:fld id="{14166B91-772C-4583-ACA0-05F09E671937}" type="slidenum">
              <a:rPr lang="en-US" smtClean="0"/>
              <a:pPr/>
              <a:t>34</a:t>
            </a:fld>
            <a:endParaRPr lang="en-US" dirty="0"/>
          </a:p>
        </p:txBody>
      </p:sp>
    </p:spTree>
    <p:extLst>
      <p:ext uri="{BB962C8B-B14F-4D97-AF65-F5344CB8AC3E}">
        <p14:creationId xmlns:p14="http://schemas.microsoft.com/office/powerpoint/2010/main" val="4068176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6C3A-82F8-1968-B468-508A1CBE8B26}"/>
              </a:ext>
            </a:extLst>
          </p:cNvPr>
          <p:cNvSpPr>
            <a:spLocks noGrp="1"/>
          </p:cNvSpPr>
          <p:nvPr>
            <p:ph type="title"/>
          </p:nvPr>
        </p:nvSpPr>
        <p:spPr>
          <a:xfrm>
            <a:off x="5574888" y="484632"/>
            <a:ext cx="3492912" cy="1609344"/>
          </a:xfrm>
          <a:ln>
            <a:noFill/>
          </a:ln>
        </p:spPr>
        <p:txBody>
          <a:bodyPr>
            <a:normAutofit/>
          </a:bodyPr>
          <a:lstStyle/>
          <a:p>
            <a:r>
              <a:rPr lang="en-US" sz="4000" dirty="0">
                <a:solidFill>
                  <a:schemeClr val="accent2"/>
                </a:solidFill>
              </a:rPr>
              <a:t>Communication</a:t>
            </a:r>
          </a:p>
        </p:txBody>
      </p:sp>
      <p:sp>
        <p:nvSpPr>
          <p:cNvPr id="3" name="Content Placeholder 2">
            <a:extLst>
              <a:ext uri="{FF2B5EF4-FFF2-40B4-BE49-F238E27FC236}">
                <a16:creationId xmlns:a16="http://schemas.microsoft.com/office/drawing/2014/main" id="{7FB33C44-5614-77A9-AE70-2F339D46721F}"/>
              </a:ext>
            </a:extLst>
          </p:cNvPr>
          <p:cNvSpPr>
            <a:spLocks noGrp="1"/>
          </p:cNvSpPr>
          <p:nvPr>
            <p:ph idx="1"/>
          </p:nvPr>
        </p:nvSpPr>
        <p:spPr>
          <a:xfrm>
            <a:off x="5943600" y="2121408"/>
            <a:ext cx="3200399" cy="4050792"/>
          </a:xfrm>
        </p:spPr>
        <p:txBody>
          <a:bodyPr>
            <a:normAutofit/>
          </a:bodyPr>
          <a:lstStyle/>
          <a:p>
            <a:r>
              <a:rPr lang="en-US" sz="2400" dirty="0"/>
              <a:t>Takes 2</a:t>
            </a:r>
          </a:p>
          <a:p>
            <a:r>
              <a:rPr lang="en-US" sz="2400" dirty="0"/>
              <a:t>Sending and receiving</a:t>
            </a:r>
          </a:p>
          <a:p>
            <a:r>
              <a:rPr lang="en-US" sz="2400" dirty="0"/>
              <a:t>Verbal:</a:t>
            </a:r>
          </a:p>
          <a:p>
            <a:pPr marL="0" indent="0">
              <a:buNone/>
            </a:pPr>
            <a:r>
              <a:rPr lang="en-US" sz="2400" dirty="0"/>
              <a:t>Listening and speaking</a:t>
            </a:r>
          </a:p>
          <a:p>
            <a:pPr marL="0" indent="0">
              <a:buNone/>
            </a:pPr>
            <a:endParaRPr lang="en-US" sz="2400" dirty="0"/>
          </a:p>
          <a:p>
            <a:r>
              <a:rPr lang="en-US" sz="2400" dirty="0"/>
              <a:t>Non Verbal</a:t>
            </a:r>
          </a:p>
        </p:txBody>
      </p:sp>
      <p:sp>
        <p:nvSpPr>
          <p:cNvPr id="4" name="Slide Number Placeholder 3">
            <a:extLst>
              <a:ext uri="{FF2B5EF4-FFF2-40B4-BE49-F238E27FC236}">
                <a16:creationId xmlns:a16="http://schemas.microsoft.com/office/drawing/2014/main" id="{093E3D0A-9D22-37D8-1797-BEAD35529710}"/>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35</a:t>
            </a:fld>
            <a:endParaRPr lang="en-US"/>
          </a:p>
        </p:txBody>
      </p:sp>
      <p:pic>
        <p:nvPicPr>
          <p:cNvPr id="6" name="Picture 5">
            <a:extLst>
              <a:ext uri="{FF2B5EF4-FFF2-40B4-BE49-F238E27FC236}">
                <a16:creationId xmlns:a16="http://schemas.microsoft.com/office/drawing/2014/main" id="{536A39F8-00E8-09D5-1298-AB424D53178C}"/>
              </a:ext>
            </a:extLst>
          </p:cNvPr>
          <p:cNvPicPr>
            <a:picLocks noChangeAspect="1"/>
          </p:cNvPicPr>
          <p:nvPr/>
        </p:nvPicPr>
        <p:blipFill>
          <a:blip r:embed="rId2"/>
          <a:stretch>
            <a:fillRect/>
          </a:stretch>
        </p:blipFill>
        <p:spPr>
          <a:xfrm>
            <a:off x="475498" y="712683"/>
            <a:ext cx="5163301" cy="5442895"/>
          </a:xfrm>
          <a:prstGeom prst="rect">
            <a:avLst/>
          </a:prstGeom>
        </p:spPr>
      </p:pic>
    </p:spTree>
    <p:extLst>
      <p:ext uri="{BB962C8B-B14F-4D97-AF65-F5344CB8AC3E}">
        <p14:creationId xmlns:p14="http://schemas.microsoft.com/office/powerpoint/2010/main" val="4027259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3F6D-E2E9-102F-9BF4-4EB5814D9E60}"/>
              </a:ext>
            </a:extLst>
          </p:cNvPr>
          <p:cNvSpPr>
            <a:spLocks noGrp="1"/>
          </p:cNvSpPr>
          <p:nvPr>
            <p:ph type="title"/>
          </p:nvPr>
        </p:nvSpPr>
        <p:spPr>
          <a:xfrm>
            <a:off x="802386" y="484632"/>
            <a:ext cx="7543800" cy="1609344"/>
          </a:xfrm>
        </p:spPr>
        <p:txBody>
          <a:bodyPr>
            <a:normAutofit/>
          </a:bodyPr>
          <a:lstStyle/>
          <a:p>
            <a:r>
              <a:rPr lang="en-US" sz="3600" dirty="0">
                <a:solidFill>
                  <a:schemeClr val="accent2"/>
                </a:solidFill>
              </a:rPr>
              <a:t>Interacting with People with Dementia</a:t>
            </a:r>
            <a:br>
              <a:rPr lang="en-US" sz="3600" dirty="0"/>
            </a:br>
            <a:endParaRPr lang="en-US" sz="3600" dirty="0"/>
          </a:p>
        </p:txBody>
      </p:sp>
      <p:graphicFrame>
        <p:nvGraphicFramePr>
          <p:cNvPr id="6" name="Content Placeholder 2">
            <a:extLst>
              <a:ext uri="{FF2B5EF4-FFF2-40B4-BE49-F238E27FC236}">
                <a16:creationId xmlns:a16="http://schemas.microsoft.com/office/drawing/2014/main" id="{47EB1AFA-07A8-5F3B-0C83-669B10C53AE2}"/>
              </a:ext>
            </a:extLst>
          </p:cNvPr>
          <p:cNvGraphicFramePr>
            <a:graphicFrameLocks noGrp="1"/>
          </p:cNvGraphicFramePr>
          <p:nvPr>
            <p:ph idx="1"/>
            <p:extLst>
              <p:ext uri="{D42A27DB-BD31-4B8C-83A1-F6EECF244321}">
                <p14:modId xmlns:p14="http://schemas.microsoft.com/office/powerpoint/2010/main" val="3515066049"/>
              </p:ext>
            </p:extLst>
          </p:nvPr>
        </p:nvGraphicFramePr>
        <p:xfrm>
          <a:off x="446627" y="1752600"/>
          <a:ext cx="8036719"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C48F9F7-8227-B072-34B1-9A47C3965E49}"/>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36</a:t>
            </a:fld>
            <a:endParaRPr lang="en-US"/>
          </a:p>
        </p:txBody>
      </p:sp>
    </p:spTree>
    <p:extLst>
      <p:ext uri="{BB962C8B-B14F-4D97-AF65-F5344CB8AC3E}">
        <p14:creationId xmlns:p14="http://schemas.microsoft.com/office/powerpoint/2010/main" val="820518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E8771-8352-43E6-1968-729EB4F82526}"/>
              </a:ext>
            </a:extLst>
          </p:cNvPr>
          <p:cNvSpPr>
            <a:spLocks noGrp="1"/>
          </p:cNvSpPr>
          <p:nvPr>
            <p:ph type="title"/>
          </p:nvPr>
        </p:nvSpPr>
        <p:spPr>
          <a:xfrm>
            <a:off x="336698" y="304800"/>
            <a:ext cx="4013526" cy="1637730"/>
          </a:xfrm>
        </p:spPr>
        <p:txBody>
          <a:bodyPr>
            <a:noAutofit/>
          </a:bodyPr>
          <a:lstStyle/>
          <a:p>
            <a:r>
              <a:rPr lang="en-US" sz="4000" dirty="0">
                <a:solidFill>
                  <a:schemeClr val="accent1"/>
                </a:solidFill>
              </a:rPr>
              <a:t>Dementia</a:t>
            </a:r>
            <a:br>
              <a:rPr lang="en-US" sz="4000" dirty="0">
                <a:solidFill>
                  <a:schemeClr val="accent1"/>
                </a:solidFill>
              </a:rPr>
            </a:br>
            <a:r>
              <a:rPr lang="en-US" sz="4000" dirty="0">
                <a:solidFill>
                  <a:schemeClr val="accent1"/>
                </a:solidFill>
              </a:rPr>
              <a:t>Related Behaviors</a:t>
            </a:r>
          </a:p>
        </p:txBody>
      </p:sp>
      <p:sp>
        <p:nvSpPr>
          <p:cNvPr id="3" name="Content Placeholder 2">
            <a:extLst>
              <a:ext uri="{FF2B5EF4-FFF2-40B4-BE49-F238E27FC236}">
                <a16:creationId xmlns:a16="http://schemas.microsoft.com/office/drawing/2014/main" id="{85BE2195-82BC-A601-AB72-5470ED8F82DA}"/>
              </a:ext>
            </a:extLst>
          </p:cNvPr>
          <p:cNvSpPr>
            <a:spLocks noGrp="1"/>
          </p:cNvSpPr>
          <p:nvPr>
            <p:ph idx="1"/>
          </p:nvPr>
        </p:nvSpPr>
        <p:spPr>
          <a:xfrm>
            <a:off x="304800" y="1942530"/>
            <a:ext cx="4343400" cy="4229670"/>
          </a:xfrm>
        </p:spPr>
        <p:txBody>
          <a:bodyPr>
            <a:noAutofit/>
          </a:bodyPr>
          <a:lstStyle/>
          <a:p>
            <a:r>
              <a:rPr lang="en-US" sz="2400" dirty="0"/>
              <a:t>Have meaning and purpose</a:t>
            </a:r>
          </a:p>
          <a:p>
            <a:r>
              <a:rPr lang="en-US" sz="2400" dirty="0"/>
              <a:t>Communicating a need or emotion:</a:t>
            </a:r>
          </a:p>
          <a:p>
            <a:r>
              <a:rPr lang="en-US" sz="2400" dirty="0"/>
              <a:t>Frustration?</a:t>
            </a:r>
          </a:p>
          <a:p>
            <a:r>
              <a:rPr lang="en-US" sz="2400" dirty="0"/>
              <a:t>Responding to their needs/ communication</a:t>
            </a:r>
          </a:p>
          <a:p>
            <a:r>
              <a:rPr lang="en-US" sz="2400" dirty="0"/>
              <a:t>What are they trying to tell us? Actions?</a:t>
            </a:r>
          </a:p>
          <a:p>
            <a:r>
              <a:rPr lang="en-US" sz="2400" dirty="0"/>
              <a:t>Don’t take it personal</a:t>
            </a:r>
          </a:p>
          <a:p>
            <a:r>
              <a:rPr lang="en-US" sz="2400" dirty="0"/>
              <a:t>Unmet needs?</a:t>
            </a:r>
          </a:p>
          <a:p>
            <a:pPr marL="0" indent="0">
              <a:buNone/>
            </a:pPr>
            <a:endParaRPr lang="en-US" sz="2400" dirty="0"/>
          </a:p>
        </p:txBody>
      </p:sp>
      <p:sp>
        <p:nvSpPr>
          <p:cNvPr id="4" name="Slide Number Placeholder 3">
            <a:extLst>
              <a:ext uri="{FF2B5EF4-FFF2-40B4-BE49-F238E27FC236}">
                <a16:creationId xmlns:a16="http://schemas.microsoft.com/office/drawing/2014/main" id="{AA4C3882-3369-8FA4-BEEA-86EA0FFE52C1}"/>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37</a:t>
            </a:fld>
            <a:endParaRPr lang="en-US"/>
          </a:p>
        </p:txBody>
      </p:sp>
      <p:pic>
        <p:nvPicPr>
          <p:cNvPr id="6" name="Picture 5">
            <a:extLst>
              <a:ext uri="{FF2B5EF4-FFF2-40B4-BE49-F238E27FC236}">
                <a16:creationId xmlns:a16="http://schemas.microsoft.com/office/drawing/2014/main" id="{70DABB90-B532-F96D-2443-F550D88F4C66}"/>
              </a:ext>
            </a:extLst>
          </p:cNvPr>
          <p:cNvPicPr>
            <a:picLocks noChangeAspect="1"/>
          </p:cNvPicPr>
          <p:nvPr/>
        </p:nvPicPr>
        <p:blipFill>
          <a:blip r:embed="rId2"/>
          <a:stretch>
            <a:fillRect/>
          </a:stretch>
        </p:blipFill>
        <p:spPr>
          <a:xfrm>
            <a:off x="5661442" y="847514"/>
            <a:ext cx="2747704" cy="3613168"/>
          </a:xfrm>
          <a:prstGeom prst="rect">
            <a:avLst/>
          </a:prstGeom>
        </p:spPr>
      </p:pic>
    </p:spTree>
    <p:extLst>
      <p:ext uri="{BB962C8B-B14F-4D97-AF65-F5344CB8AC3E}">
        <p14:creationId xmlns:p14="http://schemas.microsoft.com/office/powerpoint/2010/main" val="99289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282B8-E436-C3E0-F366-088E44439AE7}"/>
              </a:ext>
            </a:extLst>
          </p:cNvPr>
          <p:cNvSpPr>
            <a:spLocks noGrp="1"/>
          </p:cNvSpPr>
          <p:nvPr>
            <p:ph type="title"/>
          </p:nvPr>
        </p:nvSpPr>
        <p:spPr>
          <a:xfrm>
            <a:off x="526774" y="533400"/>
            <a:ext cx="4045226" cy="5029200"/>
          </a:xfrm>
        </p:spPr>
        <p:txBody>
          <a:bodyPr>
            <a:noAutofit/>
          </a:bodyPr>
          <a:lstStyle/>
          <a:p>
            <a:r>
              <a:rPr lang="en-US" sz="4000" dirty="0"/>
              <a:t>Libraries can help people with dementia in many ways, including:</a:t>
            </a:r>
          </a:p>
        </p:txBody>
      </p:sp>
      <p:sp>
        <p:nvSpPr>
          <p:cNvPr id="3" name="Content Placeholder 2">
            <a:extLst>
              <a:ext uri="{FF2B5EF4-FFF2-40B4-BE49-F238E27FC236}">
                <a16:creationId xmlns:a16="http://schemas.microsoft.com/office/drawing/2014/main" id="{87790A14-0113-6F55-CE5D-E53E0300E726}"/>
              </a:ext>
            </a:extLst>
          </p:cNvPr>
          <p:cNvSpPr>
            <a:spLocks noGrp="1"/>
          </p:cNvSpPr>
          <p:nvPr>
            <p:ph idx="1"/>
          </p:nvPr>
        </p:nvSpPr>
        <p:spPr>
          <a:xfrm>
            <a:off x="802386" y="6059606"/>
            <a:ext cx="3547838" cy="112594"/>
          </a:xfrm>
        </p:spPr>
        <p:txBody>
          <a:bodyPr>
            <a:normAutofit fontScale="25000" lnSpcReduction="20000"/>
          </a:bodyPr>
          <a:lstStyle/>
          <a:p>
            <a:endParaRPr lang="en-US" sz="1600" dirty="0"/>
          </a:p>
        </p:txBody>
      </p:sp>
      <p:sp>
        <p:nvSpPr>
          <p:cNvPr id="4" name="Slide Number Placeholder 3">
            <a:extLst>
              <a:ext uri="{FF2B5EF4-FFF2-40B4-BE49-F238E27FC236}">
                <a16:creationId xmlns:a16="http://schemas.microsoft.com/office/drawing/2014/main" id="{AE174D2E-D94E-A78F-22CE-7BEC9231C6CA}"/>
              </a:ext>
            </a:extLst>
          </p:cNvPr>
          <p:cNvSpPr>
            <a:spLocks noGrp="1"/>
          </p:cNvSpPr>
          <p:nvPr>
            <p:ph type="sldNum" sz="quarter" idx="12"/>
          </p:nvPr>
        </p:nvSpPr>
        <p:spPr/>
        <p:txBody>
          <a:bodyPr>
            <a:normAutofit/>
          </a:bodyPr>
          <a:lstStyle/>
          <a:p>
            <a:pPr>
              <a:spcAft>
                <a:spcPts val="600"/>
              </a:spcAft>
              <a:defRPr/>
            </a:pPr>
            <a:fld id="{13712DBD-6A2C-4F1C-86C1-F301888AAF5B}" type="slidenum">
              <a:rPr lang="en-US" smtClean="0"/>
              <a:pPr>
                <a:spcAft>
                  <a:spcPts val="600"/>
                </a:spcAft>
                <a:defRPr/>
              </a:pPr>
              <a:t>38</a:t>
            </a:fld>
            <a:endParaRPr lang="en-US"/>
          </a:p>
        </p:txBody>
      </p:sp>
      <p:pic>
        <p:nvPicPr>
          <p:cNvPr id="8" name="Graphic 7" descr="Library">
            <a:extLst>
              <a:ext uri="{FF2B5EF4-FFF2-40B4-BE49-F238E27FC236}">
                <a16:creationId xmlns:a16="http://schemas.microsoft.com/office/drawing/2014/main" id="{D0B34F57-63A6-F1FB-BBE7-A6275F74B4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53363" y="1072166"/>
            <a:ext cx="3163863" cy="3163863"/>
          </a:xfrm>
          <a:prstGeom prst="rect">
            <a:avLst/>
          </a:prstGeom>
        </p:spPr>
      </p:pic>
    </p:spTree>
    <p:extLst>
      <p:ext uri="{BB962C8B-B14F-4D97-AF65-F5344CB8AC3E}">
        <p14:creationId xmlns:p14="http://schemas.microsoft.com/office/powerpoint/2010/main" val="653519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DA8C-E501-B4A0-9D2B-2EC000C11639}"/>
              </a:ext>
            </a:extLst>
          </p:cNvPr>
          <p:cNvSpPr>
            <a:spLocks noGrp="1"/>
          </p:cNvSpPr>
          <p:nvPr>
            <p:ph type="title"/>
          </p:nvPr>
        </p:nvSpPr>
        <p:spPr>
          <a:xfrm>
            <a:off x="609600" y="484632"/>
            <a:ext cx="8229600" cy="1609344"/>
          </a:xfrm>
        </p:spPr>
        <p:txBody>
          <a:bodyPr>
            <a:normAutofit fontScale="90000"/>
          </a:bodyPr>
          <a:lstStyle/>
          <a:p>
            <a:br>
              <a:rPr lang="en-US" sz="2600" dirty="0"/>
            </a:br>
            <a:br>
              <a:rPr lang="en-US" sz="3600" dirty="0"/>
            </a:br>
            <a:r>
              <a:rPr lang="en-US" sz="4000" dirty="0"/>
              <a:t>1. </a:t>
            </a:r>
            <a:r>
              <a:rPr lang="en-US" sz="4000" dirty="0">
                <a:solidFill>
                  <a:schemeClr val="tx1"/>
                </a:solidFill>
              </a:rPr>
              <a:t>Socializing to avoid social isolation:</a:t>
            </a:r>
            <a:br>
              <a:rPr lang="en-US" sz="2600" dirty="0"/>
            </a:br>
            <a:r>
              <a:rPr lang="en-US" sz="2600" dirty="0"/>
              <a:t> </a:t>
            </a:r>
          </a:p>
        </p:txBody>
      </p:sp>
      <p:graphicFrame>
        <p:nvGraphicFramePr>
          <p:cNvPr id="17" name="Content Placeholder 2">
            <a:extLst>
              <a:ext uri="{FF2B5EF4-FFF2-40B4-BE49-F238E27FC236}">
                <a16:creationId xmlns:a16="http://schemas.microsoft.com/office/drawing/2014/main" id="{5044A45F-A603-BB8C-5559-CB816416DDEC}"/>
              </a:ext>
            </a:extLst>
          </p:cNvPr>
          <p:cNvGraphicFramePr>
            <a:graphicFrameLocks noGrp="1"/>
          </p:cNvGraphicFramePr>
          <p:nvPr>
            <p:ph idx="1"/>
            <p:extLst>
              <p:ext uri="{D42A27DB-BD31-4B8C-83A1-F6EECF244321}">
                <p14:modId xmlns:p14="http://schemas.microsoft.com/office/powerpoint/2010/main" val="3267704746"/>
              </p:ext>
            </p:extLst>
          </p:nvPr>
        </p:nvGraphicFramePr>
        <p:xfrm>
          <a:off x="802481" y="2093976"/>
          <a:ext cx="7543800" cy="4543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26380CA-3466-DBBC-6FF6-D47A9EB1BA93}"/>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39</a:t>
            </a:fld>
            <a:endParaRPr lang="en-US"/>
          </a:p>
        </p:txBody>
      </p:sp>
    </p:spTree>
    <p:extLst>
      <p:ext uri="{BB962C8B-B14F-4D97-AF65-F5344CB8AC3E}">
        <p14:creationId xmlns:p14="http://schemas.microsoft.com/office/powerpoint/2010/main" val="114941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9D4D30-A5EE-403E-20F2-71CECEDBBB4A}"/>
              </a:ext>
            </a:extLst>
          </p:cNvPr>
          <p:cNvSpPr>
            <a:spLocks noGrp="1"/>
          </p:cNvSpPr>
          <p:nvPr>
            <p:ph type="title"/>
          </p:nvPr>
        </p:nvSpPr>
        <p:spPr>
          <a:xfrm>
            <a:off x="802386" y="484632"/>
            <a:ext cx="7543800" cy="1609344"/>
          </a:xfrm>
        </p:spPr>
        <p:txBody>
          <a:bodyPr>
            <a:normAutofit/>
          </a:bodyPr>
          <a:lstStyle/>
          <a:p>
            <a:r>
              <a:rPr lang="en-US">
                <a:latin typeface="+mn-lt"/>
              </a:rPr>
              <a:t>Normal Brain Aging</a:t>
            </a:r>
          </a:p>
        </p:txBody>
      </p:sp>
      <p:graphicFrame>
        <p:nvGraphicFramePr>
          <p:cNvPr id="8" name="Content Placeholder 5">
            <a:extLst>
              <a:ext uri="{FF2B5EF4-FFF2-40B4-BE49-F238E27FC236}">
                <a16:creationId xmlns:a16="http://schemas.microsoft.com/office/drawing/2014/main" id="{97416B86-88D3-0C3D-865A-CC7BB9680B44}"/>
              </a:ext>
            </a:extLst>
          </p:cNvPr>
          <p:cNvGraphicFramePr>
            <a:graphicFrameLocks noGrp="1"/>
          </p:cNvGraphicFramePr>
          <p:nvPr>
            <p:ph idx="1"/>
            <p:extLst>
              <p:ext uri="{D42A27DB-BD31-4B8C-83A1-F6EECF244321}">
                <p14:modId xmlns:p14="http://schemas.microsoft.com/office/powerpoint/2010/main" val="2654188810"/>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8DAEF33-0896-D0D4-1F98-7DECBFEBF998}"/>
              </a:ext>
            </a:extLst>
          </p:cNvPr>
          <p:cNvSpPr>
            <a:spLocks noGrp="1"/>
          </p:cNvSpPr>
          <p:nvPr>
            <p:ph type="sldNum" sz="quarter" idx="12"/>
          </p:nvPr>
        </p:nvSpPr>
        <p:spPr/>
        <p:txBody>
          <a:bodyPr>
            <a:normAutofit/>
          </a:bodyPr>
          <a:lstStyle/>
          <a:p>
            <a:pPr>
              <a:spcAft>
                <a:spcPts val="600"/>
              </a:spcAft>
            </a:pPr>
            <a:fld id="{14166B91-772C-4583-ACA0-05F09E671937}" type="slidenum">
              <a:rPr lang="en-US"/>
              <a:pPr>
                <a:spcAft>
                  <a:spcPts val="600"/>
                </a:spcAft>
              </a:pPr>
              <a:t>4</a:t>
            </a:fld>
            <a:endParaRPr lang="en-US"/>
          </a:p>
        </p:txBody>
      </p:sp>
    </p:spTree>
    <p:extLst>
      <p:ext uri="{BB962C8B-B14F-4D97-AF65-F5344CB8AC3E}">
        <p14:creationId xmlns:p14="http://schemas.microsoft.com/office/powerpoint/2010/main" val="2512191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DA8C-E501-B4A0-9D2B-2EC000C11639}"/>
              </a:ext>
            </a:extLst>
          </p:cNvPr>
          <p:cNvSpPr>
            <a:spLocks noGrp="1"/>
          </p:cNvSpPr>
          <p:nvPr>
            <p:ph type="title"/>
          </p:nvPr>
        </p:nvSpPr>
        <p:spPr>
          <a:xfrm>
            <a:off x="802386" y="484632"/>
            <a:ext cx="7543800" cy="1609344"/>
          </a:xfrm>
        </p:spPr>
        <p:txBody>
          <a:bodyPr>
            <a:normAutofit/>
          </a:bodyPr>
          <a:lstStyle/>
          <a:p>
            <a:r>
              <a:rPr lang="en-US" sz="3600" dirty="0"/>
              <a:t>2. Dementia collections: </a:t>
            </a:r>
            <a:br>
              <a:rPr lang="en-US" dirty="0"/>
            </a:br>
            <a:endParaRPr lang="en-US" dirty="0"/>
          </a:p>
        </p:txBody>
      </p:sp>
      <p:graphicFrame>
        <p:nvGraphicFramePr>
          <p:cNvPr id="17" name="Content Placeholder 2">
            <a:extLst>
              <a:ext uri="{FF2B5EF4-FFF2-40B4-BE49-F238E27FC236}">
                <a16:creationId xmlns:a16="http://schemas.microsoft.com/office/drawing/2014/main" id="{037B8E2B-028A-A278-9FC3-2A8154E39983}"/>
              </a:ext>
            </a:extLst>
          </p:cNvPr>
          <p:cNvGraphicFramePr>
            <a:graphicFrameLocks noGrp="1"/>
          </p:cNvGraphicFramePr>
          <p:nvPr>
            <p:ph idx="1"/>
            <p:extLst>
              <p:ext uri="{D42A27DB-BD31-4B8C-83A1-F6EECF244321}">
                <p14:modId xmlns:p14="http://schemas.microsoft.com/office/powerpoint/2010/main" val="601509437"/>
              </p:ext>
            </p:extLst>
          </p:nvPr>
        </p:nvGraphicFramePr>
        <p:xfrm>
          <a:off x="794784" y="2209801"/>
          <a:ext cx="7815816" cy="4163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26380CA-3466-DBBC-6FF6-D47A9EB1BA93}"/>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40</a:t>
            </a:fld>
            <a:endParaRPr lang="en-US"/>
          </a:p>
        </p:txBody>
      </p:sp>
    </p:spTree>
    <p:extLst>
      <p:ext uri="{BB962C8B-B14F-4D97-AF65-F5344CB8AC3E}">
        <p14:creationId xmlns:p14="http://schemas.microsoft.com/office/powerpoint/2010/main" val="3814180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98207-E3C5-EF39-C79E-F645118C26AD}"/>
              </a:ext>
            </a:extLst>
          </p:cNvPr>
          <p:cNvSpPr>
            <a:spLocks noGrp="1"/>
          </p:cNvSpPr>
          <p:nvPr>
            <p:ph type="title"/>
          </p:nvPr>
        </p:nvSpPr>
        <p:spPr>
          <a:xfrm>
            <a:off x="802386" y="484632"/>
            <a:ext cx="7543800" cy="1609344"/>
          </a:xfrm>
        </p:spPr>
        <p:txBody>
          <a:bodyPr>
            <a:normAutofit/>
          </a:bodyPr>
          <a:lstStyle/>
          <a:p>
            <a:r>
              <a:rPr lang="en-US" sz="3600" dirty="0"/>
              <a:t>3. DEMENTIA-RELATED TITLES: </a:t>
            </a:r>
          </a:p>
        </p:txBody>
      </p:sp>
      <p:sp>
        <p:nvSpPr>
          <p:cNvPr id="18" name="Content Placeholder 2">
            <a:extLst>
              <a:ext uri="{FF2B5EF4-FFF2-40B4-BE49-F238E27FC236}">
                <a16:creationId xmlns:a16="http://schemas.microsoft.com/office/drawing/2014/main" id="{80120711-680F-CD74-FDEB-FE466070D7B3}"/>
              </a:ext>
            </a:extLst>
          </p:cNvPr>
          <p:cNvSpPr>
            <a:spLocks noGrp="1"/>
          </p:cNvSpPr>
          <p:nvPr>
            <p:ph idx="1"/>
          </p:nvPr>
        </p:nvSpPr>
        <p:spPr>
          <a:xfrm>
            <a:off x="802386" y="2320412"/>
            <a:ext cx="7543800" cy="3851787"/>
          </a:xfrm>
        </p:spPr>
        <p:txBody>
          <a:bodyPr>
            <a:normAutofit/>
          </a:bodyPr>
          <a:lstStyle/>
          <a:p>
            <a:pPr marL="0" indent="0">
              <a:buNone/>
            </a:pPr>
            <a:r>
              <a:rPr lang="en-US" b="1" dirty="0">
                <a:solidFill>
                  <a:schemeClr val="accent1">
                    <a:lumMod val="75000"/>
                  </a:schemeClr>
                </a:solidFill>
              </a:rPr>
              <a:t>LIBRARIES CAN OFFER BOOKS AND OTHER MATERIALS RELATED TO DEMENTIA. </a:t>
            </a:r>
          </a:p>
          <a:p>
            <a:pPr marL="0" indent="0">
              <a:buNone/>
            </a:pPr>
            <a:endParaRPr lang="en-US" dirty="0"/>
          </a:p>
          <a:p>
            <a:r>
              <a:rPr lang="en-US" dirty="0"/>
              <a:t>Audio books in both CD and downloadable format. </a:t>
            </a:r>
          </a:p>
          <a:p>
            <a:r>
              <a:rPr lang="en-US" dirty="0"/>
              <a:t>Magazines in both paper and downloadable format.</a:t>
            </a:r>
          </a:p>
          <a:p>
            <a:r>
              <a:rPr lang="en-US" dirty="0"/>
              <a:t>Music in both CD and downloadable format </a:t>
            </a:r>
          </a:p>
          <a:p>
            <a:r>
              <a:rPr lang="en-US" dirty="0"/>
              <a:t>Videos in both DVD and downloadable format</a:t>
            </a:r>
          </a:p>
        </p:txBody>
      </p:sp>
      <p:sp>
        <p:nvSpPr>
          <p:cNvPr id="4" name="Slide Number Placeholder 3">
            <a:extLst>
              <a:ext uri="{FF2B5EF4-FFF2-40B4-BE49-F238E27FC236}">
                <a16:creationId xmlns:a16="http://schemas.microsoft.com/office/drawing/2014/main" id="{AB085981-9CF0-1B69-F070-8EFD075835CC}"/>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41</a:t>
            </a:fld>
            <a:endParaRPr lang="en-US"/>
          </a:p>
        </p:txBody>
      </p:sp>
    </p:spTree>
    <p:extLst>
      <p:ext uri="{BB962C8B-B14F-4D97-AF65-F5344CB8AC3E}">
        <p14:creationId xmlns:p14="http://schemas.microsoft.com/office/powerpoint/2010/main" val="2801938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776" y="1679569"/>
            <a:ext cx="2624148"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600" y="1864667"/>
            <a:ext cx="2346500"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2F457C2-50C6-C081-CFE2-5AFF589CB874}"/>
              </a:ext>
            </a:extLst>
          </p:cNvPr>
          <p:cNvSpPr>
            <a:spLocks noGrp="1"/>
          </p:cNvSpPr>
          <p:nvPr>
            <p:ph type="title"/>
          </p:nvPr>
        </p:nvSpPr>
        <p:spPr>
          <a:xfrm>
            <a:off x="1117608" y="2376862"/>
            <a:ext cx="1980485" cy="2104273"/>
          </a:xfrm>
          <a:noFill/>
        </p:spPr>
        <p:txBody>
          <a:bodyPr>
            <a:normAutofit/>
          </a:bodyPr>
          <a:lstStyle/>
          <a:p>
            <a:pPr algn="ctr"/>
            <a:r>
              <a:rPr lang="en-US" sz="2600" dirty="0">
                <a:solidFill>
                  <a:srgbClr val="FFFFFF"/>
                </a:solidFill>
              </a:rPr>
              <a:t>4</a:t>
            </a:r>
            <a:r>
              <a:rPr lang="en-US" sz="2600">
                <a:solidFill>
                  <a:srgbClr val="FFFFFF"/>
                </a:solidFill>
              </a:rPr>
              <a:t>. DEMENTIA AWARENESS TRAINING: </a:t>
            </a:r>
            <a:br>
              <a:rPr lang="en-US" sz="2600" dirty="0">
                <a:solidFill>
                  <a:srgbClr val="FFFFFF"/>
                </a:solidFill>
              </a:rPr>
            </a:br>
            <a:endParaRPr lang="en-US" sz="2600" dirty="0">
              <a:solidFill>
                <a:srgbClr val="FFFFFF"/>
              </a:solidFill>
            </a:endParaRPr>
          </a:p>
        </p:txBody>
      </p:sp>
      <p:sp>
        <p:nvSpPr>
          <p:cNvPr id="17" name="Rectangle 16">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69508" y="3398744"/>
            <a:ext cx="3657600" cy="60512"/>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C472707D-62A1-ECC6-9571-7B709115EEBE}"/>
              </a:ext>
            </a:extLst>
          </p:cNvPr>
          <p:cNvSpPr>
            <a:spLocks noGrp="1"/>
          </p:cNvSpPr>
          <p:nvPr>
            <p:ph type="sldNum" sz="quarter" idx="12"/>
          </p:nvPr>
        </p:nvSpPr>
        <p:spPr>
          <a:xfrm>
            <a:off x="8483346" y="6272784"/>
            <a:ext cx="480060" cy="365125"/>
          </a:xfrm>
        </p:spPr>
        <p:txBody>
          <a:bodyPr>
            <a:normAutofit/>
          </a:bodyPr>
          <a:lstStyle/>
          <a:p>
            <a:pPr>
              <a:lnSpc>
                <a:spcPct val="90000"/>
              </a:lnSpc>
              <a:spcAft>
                <a:spcPts val="600"/>
              </a:spcAft>
            </a:pPr>
            <a:fld id="{14166B91-772C-4583-ACA0-05F09E671937}" type="slidenum">
              <a:rPr lang="en-US" sz="1900">
                <a:solidFill>
                  <a:schemeClr val="accent1"/>
                </a:solidFill>
              </a:rPr>
              <a:pPr>
                <a:lnSpc>
                  <a:spcPct val="90000"/>
                </a:lnSpc>
                <a:spcAft>
                  <a:spcPts val="600"/>
                </a:spcAft>
              </a:pPr>
              <a:t>42</a:t>
            </a:fld>
            <a:endParaRPr lang="en-US" sz="1900">
              <a:solidFill>
                <a:schemeClr val="accent1"/>
              </a:solidFill>
            </a:endParaRPr>
          </a:p>
        </p:txBody>
      </p:sp>
      <p:graphicFrame>
        <p:nvGraphicFramePr>
          <p:cNvPr id="6" name="Content Placeholder 2">
            <a:extLst>
              <a:ext uri="{FF2B5EF4-FFF2-40B4-BE49-F238E27FC236}">
                <a16:creationId xmlns:a16="http://schemas.microsoft.com/office/drawing/2014/main" id="{88BD51E9-85A5-6F3B-FC97-BC9C5B3ACD4F}"/>
              </a:ext>
            </a:extLst>
          </p:cNvPr>
          <p:cNvGraphicFramePr>
            <a:graphicFrameLocks noGrp="1"/>
          </p:cNvGraphicFramePr>
          <p:nvPr>
            <p:ph idx="1"/>
            <p:extLst>
              <p:ext uri="{D42A27DB-BD31-4B8C-83A1-F6EECF244321}">
                <p14:modId xmlns:p14="http://schemas.microsoft.com/office/powerpoint/2010/main" val="1936373512"/>
              </p:ext>
            </p:extLst>
          </p:nvPr>
        </p:nvGraphicFramePr>
        <p:xfrm>
          <a:off x="4561284" y="725488"/>
          <a:ext cx="3856434" cy="540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60134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AC43B62-6E16-E16A-3EDC-FFFCC44E02C2}"/>
              </a:ext>
            </a:extLst>
          </p:cNvPr>
          <p:cNvSpPr>
            <a:spLocks noGrp="1"/>
          </p:cNvSpPr>
          <p:nvPr>
            <p:ph type="title"/>
          </p:nvPr>
        </p:nvSpPr>
        <p:spPr>
          <a:xfrm>
            <a:off x="533400" y="484632"/>
            <a:ext cx="7812786" cy="1609344"/>
          </a:xfrm>
        </p:spPr>
        <p:txBody>
          <a:bodyPr>
            <a:normAutofit/>
          </a:bodyPr>
          <a:lstStyle/>
          <a:p>
            <a:r>
              <a:rPr lang="en-US" dirty="0"/>
              <a:t>5. Dementia-friendly environments: </a:t>
            </a:r>
          </a:p>
        </p:txBody>
      </p:sp>
      <p:sp>
        <p:nvSpPr>
          <p:cNvPr id="26" name="Content Placeholder 2">
            <a:extLst>
              <a:ext uri="{FF2B5EF4-FFF2-40B4-BE49-F238E27FC236}">
                <a16:creationId xmlns:a16="http://schemas.microsoft.com/office/drawing/2014/main" id="{94605B95-DFC9-ECCA-48F1-8B00D35D2E28}"/>
              </a:ext>
            </a:extLst>
          </p:cNvPr>
          <p:cNvSpPr>
            <a:spLocks noGrp="1"/>
          </p:cNvSpPr>
          <p:nvPr>
            <p:ph idx="1"/>
          </p:nvPr>
        </p:nvSpPr>
        <p:spPr>
          <a:xfrm>
            <a:off x="381000" y="2170168"/>
            <a:ext cx="7965186" cy="4307192"/>
          </a:xfrm>
        </p:spPr>
        <p:txBody>
          <a:bodyPr>
            <a:normAutofit fontScale="92500" lnSpcReduction="20000"/>
          </a:bodyPr>
          <a:lstStyle/>
          <a:p>
            <a:pPr marL="0" indent="0">
              <a:buNone/>
            </a:pPr>
            <a:r>
              <a:rPr lang="en-US" sz="1700" dirty="0"/>
              <a:t> </a:t>
            </a:r>
            <a:r>
              <a:rPr lang="en-US" sz="2400" b="1" dirty="0">
                <a:solidFill>
                  <a:schemeClr val="accent2"/>
                </a:solidFill>
              </a:rPr>
              <a:t>Small changes in a physical space can make a big difference </a:t>
            </a:r>
          </a:p>
          <a:p>
            <a:r>
              <a:rPr lang="en-US" sz="2200" dirty="0"/>
              <a:t>Entrances should be clearly visible and understood as an entrance. Make sure that glass doors are clearly marked.</a:t>
            </a:r>
          </a:p>
          <a:p>
            <a:r>
              <a:rPr lang="en-US" sz="2200" dirty="0"/>
              <a:t>Signage for finding your way around should be clear, should use bold type, and should have contrast between the words and the background.</a:t>
            </a:r>
          </a:p>
          <a:p>
            <a:r>
              <a:rPr lang="en-US" sz="2200" dirty="0"/>
              <a:t>Lighting at entrances should be high powered and include natural light when possible. Avoid pools of bright light and deep shadows.</a:t>
            </a:r>
          </a:p>
          <a:p>
            <a:r>
              <a:rPr lang="en-US" sz="2200" dirty="0"/>
              <a:t>Flooring should be plain, not shiny, and not slippery. Pathways should be wide and free of clutter.</a:t>
            </a:r>
          </a:p>
          <a:p>
            <a:r>
              <a:rPr lang="en-US" sz="2200" dirty="0"/>
              <a:t>A family/unisex restroom will allow someone to be assisted without causing embarrassment to them or another user.</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CB7E03A4-2ED7-6C7A-26CD-C7E5817543A6}"/>
              </a:ext>
            </a:extLst>
          </p:cNvPr>
          <p:cNvSpPr>
            <a:spLocks noGrp="1"/>
          </p:cNvSpPr>
          <p:nvPr>
            <p:ph type="sldNum" sz="quarter" idx="12"/>
          </p:nvPr>
        </p:nvSpPr>
        <p:spPr>
          <a:xfrm>
            <a:off x="8483346" y="6272784"/>
            <a:ext cx="480060" cy="365125"/>
          </a:xfrm>
        </p:spPr>
        <p:txBody>
          <a:bodyPr>
            <a:normAutofit/>
          </a:bodyPr>
          <a:lstStyle/>
          <a:p>
            <a:pPr>
              <a:spcAft>
                <a:spcPts val="600"/>
              </a:spcAft>
            </a:pPr>
            <a:fld id="{14166B91-772C-4583-ACA0-05F09E671937}" type="slidenum">
              <a:rPr lang="en-US" smtClean="0"/>
              <a:pPr>
                <a:spcAft>
                  <a:spcPts val="600"/>
                </a:spcAft>
              </a:pPr>
              <a:t>43</a:t>
            </a:fld>
            <a:endParaRPr lang="en-US"/>
          </a:p>
        </p:txBody>
      </p:sp>
    </p:spTree>
    <p:extLst>
      <p:ext uri="{BB962C8B-B14F-4D97-AF65-F5344CB8AC3E}">
        <p14:creationId xmlns:p14="http://schemas.microsoft.com/office/powerpoint/2010/main" val="3163880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2E386E8-4BEA-3770-61D1-806F932CB0FE}"/>
              </a:ext>
            </a:extLst>
          </p:cNvPr>
          <p:cNvPicPr>
            <a:picLocks noChangeAspect="1"/>
          </p:cNvPicPr>
          <p:nvPr/>
        </p:nvPicPr>
        <p:blipFill>
          <a:blip r:embed="rId3"/>
          <a:stretch>
            <a:fillRect/>
          </a:stretch>
        </p:blipFill>
        <p:spPr>
          <a:xfrm>
            <a:off x="1500795" y="505223"/>
            <a:ext cx="6142407" cy="3060160"/>
          </a:xfrm>
          <a:prstGeom prst="rect">
            <a:avLst/>
          </a:prstGeom>
        </p:spPr>
      </p:pic>
      <p:sp>
        <p:nvSpPr>
          <p:cNvPr id="2" name="Title 1">
            <a:extLst>
              <a:ext uri="{FF2B5EF4-FFF2-40B4-BE49-F238E27FC236}">
                <a16:creationId xmlns:a16="http://schemas.microsoft.com/office/drawing/2014/main" id="{2DCD539A-AE3B-9B47-ECA3-F8196C178E1B}"/>
              </a:ext>
            </a:extLst>
          </p:cNvPr>
          <p:cNvSpPr>
            <a:spLocks noGrp="1"/>
          </p:cNvSpPr>
          <p:nvPr>
            <p:ph type="title"/>
          </p:nvPr>
        </p:nvSpPr>
        <p:spPr>
          <a:xfrm>
            <a:off x="964092" y="4162031"/>
            <a:ext cx="3407762" cy="1767141"/>
          </a:xfrm>
        </p:spPr>
        <p:txBody>
          <a:bodyPr>
            <a:normAutofit/>
          </a:bodyPr>
          <a:lstStyle/>
          <a:p>
            <a:pPr algn="r"/>
            <a:r>
              <a:rPr lang="en-US" sz="4000" dirty="0">
                <a:solidFill>
                  <a:schemeClr val="accent1"/>
                </a:solidFill>
              </a:rPr>
              <a:t>Positive Physical Approach</a:t>
            </a:r>
          </a:p>
        </p:txBody>
      </p:sp>
      <p:sp>
        <p:nvSpPr>
          <p:cNvPr id="10" name="Content Placeholder 9">
            <a:extLst>
              <a:ext uri="{FF2B5EF4-FFF2-40B4-BE49-F238E27FC236}">
                <a16:creationId xmlns:a16="http://schemas.microsoft.com/office/drawing/2014/main" id="{640A6ACE-1DA6-37DA-A4D0-3C74532ADF59}"/>
              </a:ext>
            </a:extLst>
          </p:cNvPr>
          <p:cNvSpPr>
            <a:spLocks noGrp="1"/>
          </p:cNvSpPr>
          <p:nvPr>
            <p:ph idx="1"/>
          </p:nvPr>
        </p:nvSpPr>
        <p:spPr>
          <a:xfrm>
            <a:off x="4663440" y="4170410"/>
            <a:ext cx="3524415" cy="1767141"/>
          </a:xfrm>
        </p:spPr>
        <p:txBody>
          <a:bodyPr anchor="ctr">
            <a:normAutofit/>
          </a:bodyPr>
          <a:lstStyle/>
          <a:p>
            <a:endParaRPr lang="en-US" sz="1600" dirty="0"/>
          </a:p>
        </p:txBody>
      </p:sp>
      <p:sp>
        <p:nvSpPr>
          <p:cNvPr id="4" name="Slide Number Placeholder 3">
            <a:extLst>
              <a:ext uri="{FF2B5EF4-FFF2-40B4-BE49-F238E27FC236}">
                <a16:creationId xmlns:a16="http://schemas.microsoft.com/office/drawing/2014/main" id="{ABD05815-A031-A2F2-48CE-0404B9165836}"/>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44</a:t>
            </a:fld>
            <a:endParaRPr lang="en-US"/>
          </a:p>
        </p:txBody>
      </p:sp>
    </p:spTree>
    <p:extLst>
      <p:ext uri="{BB962C8B-B14F-4D97-AF65-F5344CB8AC3E}">
        <p14:creationId xmlns:p14="http://schemas.microsoft.com/office/powerpoint/2010/main" val="3893989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B2EF-0E7E-3333-D92A-10C99E614A01}"/>
              </a:ext>
            </a:extLst>
          </p:cNvPr>
          <p:cNvSpPr>
            <a:spLocks noGrp="1"/>
          </p:cNvSpPr>
          <p:nvPr>
            <p:ph type="title"/>
          </p:nvPr>
        </p:nvSpPr>
        <p:spPr>
          <a:xfrm>
            <a:off x="802386" y="484632"/>
            <a:ext cx="7543800" cy="1609344"/>
          </a:xfrm>
        </p:spPr>
        <p:txBody>
          <a:bodyPr>
            <a:normAutofit/>
          </a:bodyPr>
          <a:lstStyle/>
          <a:p>
            <a:r>
              <a:rPr lang="en-US" dirty="0"/>
              <a:t>Resources in the community</a:t>
            </a:r>
          </a:p>
        </p:txBody>
      </p:sp>
      <p:sp>
        <p:nvSpPr>
          <p:cNvPr id="3" name="Content Placeholder 2">
            <a:extLst>
              <a:ext uri="{FF2B5EF4-FFF2-40B4-BE49-F238E27FC236}">
                <a16:creationId xmlns:a16="http://schemas.microsoft.com/office/drawing/2014/main" id="{742B9B25-DEA0-CCCE-6E6A-22BF2716E947}"/>
              </a:ext>
            </a:extLst>
          </p:cNvPr>
          <p:cNvSpPr>
            <a:spLocks noGrp="1"/>
          </p:cNvSpPr>
          <p:nvPr>
            <p:ph idx="1"/>
          </p:nvPr>
        </p:nvSpPr>
        <p:spPr>
          <a:xfrm>
            <a:off x="802386" y="2320412"/>
            <a:ext cx="7543800" cy="3851787"/>
          </a:xfrm>
        </p:spPr>
        <p:txBody>
          <a:bodyPr>
            <a:normAutofit/>
          </a:bodyPr>
          <a:lstStyle/>
          <a:p>
            <a:r>
              <a:rPr lang="en-US" dirty="0"/>
              <a:t>www.actonalz.org/engagement</a:t>
            </a:r>
          </a:p>
          <a:p>
            <a:r>
              <a:rPr lang="en-US" dirty="0"/>
              <a:t>www.actonalz.org/dementia-friends</a:t>
            </a:r>
          </a:p>
          <a:p>
            <a:r>
              <a:rPr lang="en-US" dirty="0"/>
              <a:t>Visit the Alzheimer’s and Related Dementia’s Interest Group (IGARD), Association of Specialized and Cooperative Library Agencies (ASCLA),American Library Association (ALA) website for more information about providing library services to people living with dementia</a:t>
            </a:r>
          </a:p>
          <a:p>
            <a:pPr marL="0" indent="0">
              <a:buNone/>
            </a:pPr>
            <a:r>
              <a:rPr lang="en-US" dirty="0">
                <a:hlinkClick r:id="rId2"/>
              </a:rPr>
              <a:t>www.ala.org/ascla/interestgroups/igard</a:t>
            </a:r>
            <a:endParaRPr lang="en-US" dirty="0"/>
          </a:p>
          <a:p>
            <a:endParaRPr lang="en-US" dirty="0"/>
          </a:p>
        </p:txBody>
      </p:sp>
      <p:sp>
        <p:nvSpPr>
          <p:cNvPr id="4" name="Slide Number Placeholder 3">
            <a:extLst>
              <a:ext uri="{FF2B5EF4-FFF2-40B4-BE49-F238E27FC236}">
                <a16:creationId xmlns:a16="http://schemas.microsoft.com/office/drawing/2014/main" id="{3FCDCBBA-ECC1-3100-7243-C9A49120148C}"/>
              </a:ext>
            </a:extLst>
          </p:cNvPr>
          <p:cNvSpPr>
            <a:spLocks noGrp="1"/>
          </p:cNvSpPr>
          <p:nvPr>
            <p:ph type="sldNum" sz="quarter" idx="12"/>
          </p:nvPr>
        </p:nvSpPr>
        <p:spPr/>
        <p:txBody>
          <a:bodyPr>
            <a:normAutofit/>
          </a:bodyPr>
          <a:lstStyle/>
          <a:p>
            <a:pPr>
              <a:spcAft>
                <a:spcPts val="600"/>
              </a:spcAft>
              <a:defRPr/>
            </a:pPr>
            <a:fld id="{13712DBD-6A2C-4F1C-86C1-F301888AAF5B}" type="slidenum">
              <a:rPr lang="en-US" smtClean="0"/>
              <a:pPr>
                <a:spcAft>
                  <a:spcPts val="600"/>
                </a:spcAft>
                <a:defRPr/>
              </a:pPr>
              <a:t>45</a:t>
            </a:fld>
            <a:endParaRPr lang="en-US"/>
          </a:p>
        </p:txBody>
      </p:sp>
    </p:spTree>
    <p:extLst>
      <p:ext uri="{BB962C8B-B14F-4D97-AF65-F5344CB8AC3E}">
        <p14:creationId xmlns:p14="http://schemas.microsoft.com/office/powerpoint/2010/main" val="3449416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07A9-4E35-227D-C58C-16B3ADA7A935}"/>
              </a:ext>
            </a:extLst>
          </p:cNvPr>
          <p:cNvSpPr>
            <a:spLocks noGrp="1"/>
          </p:cNvSpPr>
          <p:nvPr>
            <p:ph type="title"/>
          </p:nvPr>
        </p:nvSpPr>
        <p:spPr>
          <a:xfrm>
            <a:off x="4800600" y="484632"/>
            <a:ext cx="3974689" cy="1609344"/>
          </a:xfrm>
          <a:ln>
            <a:noFill/>
          </a:ln>
        </p:spPr>
        <p:txBody>
          <a:bodyPr>
            <a:normAutofit/>
          </a:bodyPr>
          <a:lstStyle/>
          <a:p>
            <a:r>
              <a:rPr lang="en-US" sz="3500"/>
              <a:t>Referrals</a:t>
            </a:r>
          </a:p>
        </p:txBody>
      </p:sp>
      <p:sp>
        <p:nvSpPr>
          <p:cNvPr id="3" name="Content Placeholder 2">
            <a:extLst>
              <a:ext uri="{FF2B5EF4-FFF2-40B4-BE49-F238E27FC236}">
                <a16:creationId xmlns:a16="http://schemas.microsoft.com/office/drawing/2014/main" id="{ECAA5C85-9668-06D3-E4E9-6C3EBF611668}"/>
              </a:ext>
            </a:extLst>
          </p:cNvPr>
          <p:cNvSpPr>
            <a:spLocks noGrp="1"/>
          </p:cNvSpPr>
          <p:nvPr>
            <p:ph idx="1"/>
          </p:nvPr>
        </p:nvSpPr>
        <p:spPr>
          <a:xfrm>
            <a:off x="4800599" y="2121408"/>
            <a:ext cx="3974689" cy="4050792"/>
          </a:xfrm>
        </p:spPr>
        <p:txBody>
          <a:bodyPr>
            <a:normAutofit/>
          </a:bodyPr>
          <a:lstStyle/>
          <a:p>
            <a:endParaRPr lang="en-US" sz="1600" dirty="0"/>
          </a:p>
          <a:p>
            <a:r>
              <a:rPr lang="en-US" sz="2400" dirty="0"/>
              <a:t>Local Agency on Aging </a:t>
            </a:r>
          </a:p>
          <a:p>
            <a:r>
              <a:rPr lang="en-US" sz="2400" dirty="0"/>
              <a:t>www.alz.org</a:t>
            </a:r>
          </a:p>
          <a:p>
            <a:r>
              <a:rPr lang="en-US" sz="2400" dirty="0"/>
              <a:t>nihseniorhealth.gov/category/healthyaging.html</a:t>
            </a:r>
          </a:p>
          <a:p>
            <a:r>
              <a:rPr lang="en-US" sz="2400" dirty="0"/>
              <a:t>cdc.gov/</a:t>
            </a:r>
            <a:r>
              <a:rPr lang="en-US" sz="2400" dirty="0" err="1"/>
              <a:t>physicalactivity</a:t>
            </a:r>
            <a:r>
              <a:rPr lang="en-US" sz="2400" dirty="0"/>
              <a:t>/basics/</a:t>
            </a:r>
            <a:r>
              <a:rPr lang="en-US" sz="2400" dirty="0" err="1"/>
              <a:t>olderadults</a:t>
            </a:r>
            <a:r>
              <a:rPr lang="en-US" sz="2400" dirty="0"/>
              <a:t> </a:t>
            </a:r>
          </a:p>
          <a:p>
            <a:pPr marL="0" indent="0">
              <a:buNone/>
            </a:pPr>
            <a:endParaRPr lang="en-US" sz="1600" dirty="0"/>
          </a:p>
          <a:p>
            <a:endParaRPr lang="en-US" sz="1600" dirty="0"/>
          </a:p>
        </p:txBody>
      </p:sp>
      <p:sp>
        <p:nvSpPr>
          <p:cNvPr id="4" name="Slide Number Placeholder 3">
            <a:extLst>
              <a:ext uri="{FF2B5EF4-FFF2-40B4-BE49-F238E27FC236}">
                <a16:creationId xmlns:a16="http://schemas.microsoft.com/office/drawing/2014/main" id="{BFB0842D-F1AC-59BB-F793-3C9D648ED473}"/>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46</a:t>
            </a:fld>
            <a:endParaRPr lang="en-US"/>
          </a:p>
        </p:txBody>
      </p:sp>
      <p:pic>
        <p:nvPicPr>
          <p:cNvPr id="8" name="Graphic 7" descr="Person with Cane">
            <a:extLst>
              <a:ext uri="{FF2B5EF4-FFF2-40B4-BE49-F238E27FC236}">
                <a16:creationId xmlns:a16="http://schemas.microsoft.com/office/drawing/2014/main" id="{2E1C2695-810F-9940-5F3E-D63A09B513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5499" y="1516957"/>
            <a:ext cx="3834346" cy="3834346"/>
          </a:xfrm>
          <a:prstGeom prst="rect">
            <a:avLst/>
          </a:prstGeom>
        </p:spPr>
      </p:pic>
    </p:spTree>
    <p:extLst>
      <p:ext uri="{BB962C8B-B14F-4D97-AF65-F5344CB8AC3E}">
        <p14:creationId xmlns:p14="http://schemas.microsoft.com/office/powerpoint/2010/main" val="957795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22F309-D5FF-4124-49F0-D20E9B373E0D}"/>
              </a:ext>
            </a:extLst>
          </p:cNvPr>
          <p:cNvSpPr/>
          <p:nvPr/>
        </p:nvSpPr>
        <p:spPr bwMode="auto">
          <a:xfrm>
            <a:off x="457200" y="4724400"/>
            <a:ext cx="1295400" cy="2057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sng" strike="noStrike" cap="none" normalizeH="0" baseline="0" dirty="0">
              <a:ln>
                <a:noFill/>
              </a:ln>
              <a:solidFill>
                <a:schemeClr val="tx1"/>
              </a:solidFill>
              <a:effectLst/>
              <a:latin typeface="Tahoma" pitchFamily="34" charset="0"/>
            </a:endParaRPr>
          </a:p>
        </p:txBody>
      </p:sp>
      <p:sp>
        <p:nvSpPr>
          <p:cNvPr id="4" name="Rectangle 3">
            <a:extLst>
              <a:ext uri="{FF2B5EF4-FFF2-40B4-BE49-F238E27FC236}">
                <a16:creationId xmlns:a16="http://schemas.microsoft.com/office/drawing/2014/main" id="{ED1F1312-D221-A2CC-A28E-0759DC570EB1}"/>
              </a:ext>
            </a:extLst>
          </p:cNvPr>
          <p:cNvSpPr/>
          <p:nvPr/>
        </p:nvSpPr>
        <p:spPr bwMode="auto">
          <a:xfrm>
            <a:off x="5181600" y="304800"/>
            <a:ext cx="3733800" cy="2514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sng" strike="noStrike" cap="none" normalizeH="0" baseline="0" dirty="0">
              <a:ln>
                <a:noFill/>
              </a:ln>
              <a:solidFill>
                <a:schemeClr val="tx1"/>
              </a:solidFill>
              <a:effectLst/>
              <a:latin typeface="Tahoma" pitchFamily="34" charset="0"/>
            </a:endParaRPr>
          </a:p>
        </p:txBody>
      </p:sp>
      <p:sp>
        <p:nvSpPr>
          <p:cNvPr id="57347" name="Rectangle 2"/>
          <p:cNvSpPr>
            <a:spLocks noGrp="1" noChangeArrowheads="1"/>
          </p:cNvSpPr>
          <p:nvPr>
            <p:ph/>
          </p:nvPr>
        </p:nvSpPr>
        <p:spPr>
          <a:xfrm>
            <a:off x="1038225" y="685800"/>
            <a:ext cx="8105775" cy="1676399"/>
          </a:xfrm>
        </p:spPr>
        <p:txBody>
          <a:bodyPr/>
          <a:lstStyle/>
          <a:p>
            <a:pPr marL="0" indent="0" eaLnBrk="1" hangingPunct="1">
              <a:buClr>
                <a:srgbClr val="0070C0"/>
              </a:buClr>
              <a:buNone/>
            </a:pPr>
            <a:r>
              <a:rPr lang="en-US" b="1" dirty="0">
                <a:solidFill>
                  <a:srgbClr val="C00000"/>
                </a:solidFill>
                <a:effectLst>
                  <a:outerShdw blurRad="50800" dist="38100" dir="2700000" algn="tl" rotWithShape="0">
                    <a:prstClr val="black">
                      <a:alpha val="40000"/>
                    </a:prstClr>
                  </a:outerShdw>
                </a:effectLst>
              </a:rPr>
              <a:t> Discussion</a:t>
            </a:r>
          </a:p>
        </p:txBody>
      </p:sp>
      <p:sp>
        <p:nvSpPr>
          <p:cNvPr id="57346" name="Slide Number Placeholder 4"/>
          <p:cNvSpPr>
            <a:spLocks noGrp="1"/>
          </p:cNvSpPr>
          <p:nvPr>
            <p:ph type="sldNum" sz="quarter" idx="12"/>
          </p:nvPr>
        </p:nvSpPr>
        <p:spPr>
          <a:noFill/>
        </p:spPr>
        <p:txBody>
          <a:bodyPr/>
          <a:lstStyle/>
          <a:p>
            <a:fld id="{AC22DA84-0777-4843-8439-C5B04C2A6965}" type="slidenum">
              <a:rPr lang="en-US" smtClean="0"/>
              <a:pPr/>
              <a:t>47</a:t>
            </a:fld>
            <a:endParaRPr lang="en-US"/>
          </a:p>
        </p:txBody>
      </p:sp>
      <p:pic>
        <p:nvPicPr>
          <p:cNvPr id="57348" name="Picture 3" descr="&quot;The Red Vineyard at Arles, c.1888&quot; Print"/>
          <p:cNvPicPr>
            <a:picLocks noChangeAspect="1" noChangeArrowheads="1"/>
          </p:cNvPicPr>
          <p:nvPr/>
        </p:nvPicPr>
        <p:blipFill>
          <a:blip r:embed="rId2" cstate="print"/>
          <a:srcRect/>
          <a:stretch>
            <a:fillRect/>
          </a:stretch>
        </p:blipFill>
        <p:spPr bwMode="auto">
          <a:xfrm>
            <a:off x="838200" y="1273629"/>
            <a:ext cx="7391400" cy="4977881"/>
          </a:xfrm>
          <a:prstGeom prst="rect">
            <a:avLst/>
          </a:prstGeom>
          <a:noFill/>
          <a:ln w="9525">
            <a:noFill/>
            <a:miter lim="800000"/>
            <a:headEnd/>
            <a:tailEnd/>
          </a:ln>
        </p:spPr>
      </p:pic>
      <p:sp>
        <p:nvSpPr>
          <p:cNvPr id="57349" name="Text Box 4"/>
          <p:cNvSpPr txBox="1">
            <a:spLocks noChangeArrowheads="1"/>
          </p:cNvSpPr>
          <p:nvPr/>
        </p:nvSpPr>
        <p:spPr bwMode="auto">
          <a:xfrm>
            <a:off x="0" y="6324600"/>
            <a:ext cx="9144000" cy="457200"/>
          </a:xfrm>
          <a:prstGeom prst="rect">
            <a:avLst/>
          </a:prstGeom>
          <a:noFill/>
          <a:ln w="9525">
            <a:noFill/>
            <a:miter lim="800000"/>
            <a:headEnd/>
            <a:tailEnd/>
          </a:ln>
        </p:spPr>
        <p:txBody>
          <a:bodyPr wrap="square">
            <a:spAutoFit/>
          </a:bodyPr>
          <a:lstStyle/>
          <a:p>
            <a:pPr algn="ctr"/>
            <a:r>
              <a:rPr lang="en-US" sz="1200" u="none" dirty="0">
                <a:solidFill>
                  <a:schemeClr val="tx1">
                    <a:lumMod val="65000"/>
                    <a:lumOff val="35000"/>
                  </a:schemeClr>
                </a:solidFill>
              </a:rPr>
              <a:t>http://www.vangoghgallery.com/painting.Vincent  Van Gogh. The Red Vineyard at Arles, c.1888 </a:t>
            </a:r>
          </a:p>
          <a:p>
            <a:endParaRPr lang="en-US" sz="1200" u="none" dirty="0">
              <a:solidFill>
                <a:srgbClr val="CC33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85FA576F-0F48-F2D8-01E4-74F32121D5B3}"/>
              </a:ext>
            </a:extLst>
          </p:cNvPr>
          <p:cNvSpPr>
            <a:spLocks noGrp="1"/>
          </p:cNvSpPr>
          <p:nvPr>
            <p:ph type="title"/>
          </p:nvPr>
        </p:nvSpPr>
        <p:spPr>
          <a:xfrm>
            <a:off x="482601" y="643466"/>
            <a:ext cx="2764734" cy="5528734"/>
          </a:xfrm>
        </p:spPr>
        <p:txBody>
          <a:bodyPr>
            <a:normAutofit/>
          </a:bodyPr>
          <a:lstStyle/>
          <a:p>
            <a:pPr algn="r"/>
            <a:r>
              <a:rPr lang="en-US" sz="3300">
                <a:solidFill>
                  <a:srgbClr val="FFFFFF"/>
                </a:solidFill>
                <a:latin typeface="+mn-lt"/>
              </a:rPr>
              <a:t>Cognition and normal aging</a:t>
            </a:r>
          </a:p>
        </p:txBody>
      </p:sp>
      <p:sp>
        <p:nvSpPr>
          <p:cNvPr id="3" name="Content Placeholder 2">
            <a:extLst>
              <a:ext uri="{FF2B5EF4-FFF2-40B4-BE49-F238E27FC236}">
                <a16:creationId xmlns:a16="http://schemas.microsoft.com/office/drawing/2014/main" id="{E23828A6-6BA0-F887-99C2-1BD84FFBE750}"/>
              </a:ext>
            </a:extLst>
          </p:cNvPr>
          <p:cNvSpPr>
            <a:spLocks noGrp="1"/>
          </p:cNvSpPr>
          <p:nvPr>
            <p:ph idx="1"/>
          </p:nvPr>
        </p:nvSpPr>
        <p:spPr>
          <a:xfrm>
            <a:off x="3790335" y="599768"/>
            <a:ext cx="4555850" cy="5572432"/>
          </a:xfrm>
        </p:spPr>
        <p:txBody>
          <a:bodyPr anchor="ctr">
            <a:normAutofit/>
          </a:bodyPr>
          <a:lstStyle/>
          <a:p>
            <a:pPr marL="0" indent="0">
              <a:spcAft>
                <a:spcPts val="1600"/>
              </a:spcAft>
              <a:buNone/>
            </a:pPr>
            <a:r>
              <a:rPr lang="en-US"/>
              <a:t>Peak at 30 years of age</a:t>
            </a:r>
          </a:p>
          <a:p>
            <a:pPr marL="0" indent="0">
              <a:spcAft>
                <a:spcPts val="600"/>
              </a:spcAft>
              <a:buNone/>
            </a:pPr>
            <a:r>
              <a:rPr lang="en-US"/>
              <a:t>Normal decline:</a:t>
            </a:r>
          </a:p>
          <a:p>
            <a:pPr>
              <a:spcAft>
                <a:spcPts val="600"/>
              </a:spcAft>
              <a:buClr>
                <a:srgbClr val="0070C0"/>
              </a:buClr>
              <a:buFont typeface="Wingdings" panose="05000000000000000000" pitchFamily="2" charset="2"/>
              <a:buChar char="Ø"/>
            </a:pPr>
            <a:r>
              <a:rPr lang="en-US"/>
              <a:t>Processing speed is slower: takes longer to acquire new information</a:t>
            </a:r>
          </a:p>
          <a:p>
            <a:pPr>
              <a:spcAft>
                <a:spcPts val="600"/>
              </a:spcAft>
              <a:buClr>
                <a:srgbClr val="0070C0"/>
              </a:buClr>
              <a:buFont typeface="Wingdings" panose="05000000000000000000" pitchFamily="2" charset="2"/>
              <a:buChar char="Ø"/>
            </a:pPr>
            <a:r>
              <a:rPr lang="en-US"/>
              <a:t>Takes longer to retrieve information</a:t>
            </a:r>
          </a:p>
          <a:p>
            <a:pPr>
              <a:spcAft>
                <a:spcPts val="2000"/>
              </a:spcAft>
              <a:buClr>
                <a:srgbClr val="0070C0"/>
              </a:buClr>
              <a:buFont typeface="Wingdings" panose="05000000000000000000" pitchFamily="2" charset="2"/>
              <a:buChar char="Ø"/>
            </a:pPr>
            <a:r>
              <a:rPr lang="en-US"/>
              <a:t>Slower to find words and recall names</a:t>
            </a:r>
          </a:p>
          <a:p>
            <a:pPr marL="0" indent="0">
              <a:spcAft>
                <a:spcPts val="600"/>
              </a:spcAft>
              <a:buNone/>
            </a:pPr>
            <a:r>
              <a:rPr lang="en-US"/>
              <a:t>Not all thinking abilities decline with age. </a:t>
            </a:r>
          </a:p>
          <a:p>
            <a:pPr marL="0" indent="0">
              <a:spcAft>
                <a:spcPts val="600"/>
              </a:spcAft>
              <a:buNone/>
            </a:pPr>
            <a:r>
              <a:rPr lang="en-US"/>
              <a:t>Vocabulary, reading and verbal reasoning remain unchanged or even improve during the aging process.</a:t>
            </a:r>
          </a:p>
          <a:p>
            <a:pPr marL="0" indent="0">
              <a:buNone/>
            </a:pPr>
            <a:endParaRPr lang="en-US" dirty="0"/>
          </a:p>
        </p:txBody>
      </p:sp>
      <p:sp>
        <p:nvSpPr>
          <p:cNvPr id="13" name="Oval 12">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EBCDFD15-37F0-C2ED-3BBB-0BB22356E6C3}"/>
              </a:ext>
            </a:extLst>
          </p:cNvPr>
          <p:cNvSpPr>
            <a:spLocks noGrp="1"/>
          </p:cNvSpPr>
          <p:nvPr>
            <p:ph type="sldNum" sz="quarter" idx="12"/>
          </p:nvPr>
        </p:nvSpPr>
        <p:spPr>
          <a:xfrm>
            <a:off x="8483346" y="6272784"/>
            <a:ext cx="480060" cy="365125"/>
          </a:xfrm>
        </p:spPr>
        <p:txBody>
          <a:bodyPr>
            <a:normAutofit/>
          </a:bodyPr>
          <a:lstStyle/>
          <a:p>
            <a:pPr>
              <a:spcAft>
                <a:spcPts val="600"/>
              </a:spcAft>
            </a:pPr>
            <a:fld id="{14166B91-772C-4583-ACA0-05F09E671937}" type="slidenum">
              <a:rPr lang="en-US" smtClean="0"/>
              <a:pPr>
                <a:spcAft>
                  <a:spcPts val="600"/>
                </a:spcAft>
              </a:pPr>
              <a:t>5</a:t>
            </a:fld>
            <a:endParaRPr lang="en-US"/>
          </a:p>
        </p:txBody>
      </p:sp>
    </p:spTree>
    <p:extLst>
      <p:ext uri="{BB962C8B-B14F-4D97-AF65-F5344CB8AC3E}">
        <p14:creationId xmlns:p14="http://schemas.microsoft.com/office/powerpoint/2010/main" val="1378914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724E-FA96-3DE6-2D84-DBDA385716F1}"/>
              </a:ext>
            </a:extLst>
          </p:cNvPr>
          <p:cNvSpPr>
            <a:spLocks noGrp="1"/>
          </p:cNvSpPr>
          <p:nvPr>
            <p:ph type="title"/>
          </p:nvPr>
        </p:nvSpPr>
        <p:spPr>
          <a:xfrm>
            <a:off x="6359832" y="639763"/>
            <a:ext cx="2284555" cy="5177377"/>
          </a:xfrm>
          <a:ln>
            <a:noFill/>
          </a:ln>
        </p:spPr>
        <p:txBody>
          <a:bodyPr>
            <a:normAutofit/>
          </a:bodyPr>
          <a:lstStyle/>
          <a:p>
            <a:r>
              <a:rPr lang="en-US" sz="3500" dirty="0">
                <a:solidFill>
                  <a:schemeClr val="accent1"/>
                </a:solidFill>
                <a:latin typeface="+mn-lt"/>
              </a:rPr>
              <a:t>Carol Barnes, Ph.D.</a:t>
            </a:r>
          </a:p>
        </p:txBody>
      </p:sp>
      <p:graphicFrame>
        <p:nvGraphicFramePr>
          <p:cNvPr id="6" name="Content Placeholder 2">
            <a:extLst>
              <a:ext uri="{FF2B5EF4-FFF2-40B4-BE49-F238E27FC236}">
                <a16:creationId xmlns:a16="http://schemas.microsoft.com/office/drawing/2014/main" id="{B15E830F-82E6-F2E7-B17E-29DA43C18175}"/>
              </a:ext>
            </a:extLst>
          </p:cNvPr>
          <p:cNvGraphicFramePr>
            <a:graphicFrameLocks noGrp="1"/>
          </p:cNvGraphicFramePr>
          <p:nvPr>
            <p:ph idx="1"/>
            <p:extLst>
              <p:ext uri="{D42A27DB-BD31-4B8C-83A1-F6EECF244321}">
                <p14:modId xmlns:p14="http://schemas.microsoft.com/office/powerpoint/2010/main" val="3410234067"/>
              </p:ext>
            </p:extLst>
          </p:nvPr>
        </p:nvGraphicFramePr>
        <p:xfrm>
          <a:off x="466725" y="639763"/>
          <a:ext cx="4929187" cy="558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8FA5FDB-A3FF-B948-478A-D73672F51E7C}"/>
              </a:ext>
            </a:extLst>
          </p:cNvPr>
          <p:cNvSpPr>
            <a:spLocks noGrp="1"/>
          </p:cNvSpPr>
          <p:nvPr>
            <p:ph type="sldNum" sz="quarter" idx="12"/>
          </p:nvPr>
        </p:nvSpPr>
        <p:spPr/>
        <p:txBody>
          <a:bodyPr>
            <a:normAutofit/>
          </a:bodyPr>
          <a:lstStyle/>
          <a:p>
            <a:pPr>
              <a:spcAft>
                <a:spcPts val="600"/>
              </a:spcAft>
            </a:pPr>
            <a:fld id="{14166B91-772C-4583-ACA0-05F09E671937}" type="slidenum">
              <a:rPr lang="en-US" smtClean="0"/>
              <a:pPr>
                <a:spcAft>
                  <a:spcPts val="600"/>
                </a:spcAft>
              </a:pPr>
              <a:t>6</a:t>
            </a:fld>
            <a:endParaRPr lang="en-US"/>
          </a:p>
        </p:txBody>
      </p:sp>
    </p:spTree>
    <p:extLst>
      <p:ext uri="{BB962C8B-B14F-4D97-AF65-F5344CB8AC3E}">
        <p14:creationId xmlns:p14="http://schemas.microsoft.com/office/powerpoint/2010/main" val="122491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776" y="1679569"/>
            <a:ext cx="2624148"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600" y="1864667"/>
            <a:ext cx="2346500"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725724E-FA96-3DE6-2D84-DBDA385716F1}"/>
              </a:ext>
            </a:extLst>
          </p:cNvPr>
          <p:cNvSpPr>
            <a:spLocks noGrp="1"/>
          </p:cNvSpPr>
          <p:nvPr>
            <p:ph type="title"/>
          </p:nvPr>
        </p:nvSpPr>
        <p:spPr>
          <a:xfrm>
            <a:off x="1117608" y="2376862"/>
            <a:ext cx="1980485" cy="2104273"/>
          </a:xfrm>
          <a:noFill/>
        </p:spPr>
        <p:txBody>
          <a:bodyPr>
            <a:normAutofit/>
          </a:bodyPr>
          <a:lstStyle/>
          <a:p>
            <a:pPr algn="ctr"/>
            <a:r>
              <a:rPr lang="en-US" sz="2600">
                <a:solidFill>
                  <a:srgbClr val="FFFFFF"/>
                </a:solidFill>
                <a:latin typeface="+mn-lt"/>
              </a:rPr>
              <a:t>Two major findings in her studies</a:t>
            </a:r>
          </a:p>
        </p:txBody>
      </p:sp>
      <p:sp>
        <p:nvSpPr>
          <p:cNvPr id="16" name="Rectangle 1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69508" y="3398744"/>
            <a:ext cx="3657600" cy="60512"/>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08FA5FDB-A3FF-B948-478A-D73672F51E7C}"/>
              </a:ext>
            </a:extLst>
          </p:cNvPr>
          <p:cNvSpPr>
            <a:spLocks noGrp="1"/>
          </p:cNvSpPr>
          <p:nvPr>
            <p:ph type="sldNum" sz="quarter" idx="12"/>
          </p:nvPr>
        </p:nvSpPr>
        <p:spPr>
          <a:xfrm>
            <a:off x="8483346" y="6272784"/>
            <a:ext cx="480060" cy="365125"/>
          </a:xfrm>
        </p:spPr>
        <p:txBody>
          <a:bodyPr>
            <a:normAutofit/>
          </a:bodyPr>
          <a:lstStyle/>
          <a:p>
            <a:pPr>
              <a:lnSpc>
                <a:spcPct val="90000"/>
              </a:lnSpc>
              <a:spcAft>
                <a:spcPts val="600"/>
              </a:spcAft>
            </a:pPr>
            <a:fld id="{14166B91-772C-4583-ACA0-05F09E671937}" type="slidenum">
              <a:rPr lang="en-US" sz="1900">
                <a:solidFill>
                  <a:schemeClr val="accent1"/>
                </a:solidFill>
              </a:rPr>
              <a:pPr>
                <a:lnSpc>
                  <a:spcPct val="90000"/>
                </a:lnSpc>
                <a:spcAft>
                  <a:spcPts val="600"/>
                </a:spcAft>
              </a:pPr>
              <a:t>7</a:t>
            </a:fld>
            <a:endParaRPr lang="en-US" sz="1900">
              <a:solidFill>
                <a:schemeClr val="accent1"/>
              </a:solidFill>
            </a:endParaRPr>
          </a:p>
        </p:txBody>
      </p:sp>
      <p:graphicFrame>
        <p:nvGraphicFramePr>
          <p:cNvPr id="6" name="Content Placeholder 2">
            <a:extLst>
              <a:ext uri="{FF2B5EF4-FFF2-40B4-BE49-F238E27FC236}">
                <a16:creationId xmlns:a16="http://schemas.microsoft.com/office/drawing/2014/main" id="{95BE4BE9-014F-E192-5E47-42965E598E79}"/>
              </a:ext>
            </a:extLst>
          </p:cNvPr>
          <p:cNvGraphicFramePr>
            <a:graphicFrameLocks noGrp="1"/>
          </p:cNvGraphicFramePr>
          <p:nvPr>
            <p:ph idx="1"/>
            <p:extLst>
              <p:ext uri="{D42A27DB-BD31-4B8C-83A1-F6EECF244321}">
                <p14:modId xmlns:p14="http://schemas.microsoft.com/office/powerpoint/2010/main" val="3100905309"/>
              </p:ext>
            </p:extLst>
          </p:nvPr>
        </p:nvGraphicFramePr>
        <p:xfrm>
          <a:off x="4561284" y="725488"/>
          <a:ext cx="3856434" cy="540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59162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725724E-FA96-3DE6-2D84-DBDA385716F1}"/>
              </a:ext>
            </a:extLst>
          </p:cNvPr>
          <p:cNvSpPr>
            <a:spLocks noGrp="1"/>
          </p:cNvSpPr>
          <p:nvPr>
            <p:ph type="title"/>
          </p:nvPr>
        </p:nvSpPr>
        <p:spPr>
          <a:xfrm>
            <a:off x="802386" y="484632"/>
            <a:ext cx="7543800" cy="1609344"/>
          </a:xfrm>
        </p:spPr>
        <p:txBody>
          <a:bodyPr>
            <a:normAutofit/>
          </a:bodyPr>
          <a:lstStyle/>
          <a:p>
            <a:r>
              <a:rPr lang="en-US" dirty="0">
                <a:solidFill>
                  <a:schemeClr val="accent1">
                    <a:lumMod val="75000"/>
                  </a:schemeClr>
                </a:solidFill>
              </a:rPr>
              <a:t>Good News</a:t>
            </a:r>
          </a:p>
        </p:txBody>
      </p:sp>
      <p:sp>
        <p:nvSpPr>
          <p:cNvPr id="3" name="Content Placeholder 2">
            <a:extLst>
              <a:ext uri="{FF2B5EF4-FFF2-40B4-BE49-F238E27FC236}">
                <a16:creationId xmlns:a16="http://schemas.microsoft.com/office/drawing/2014/main" id="{DC9FD0EE-3DC9-B8CD-161A-0A25191685A7}"/>
              </a:ext>
            </a:extLst>
          </p:cNvPr>
          <p:cNvSpPr>
            <a:spLocks noGrp="1"/>
          </p:cNvSpPr>
          <p:nvPr>
            <p:ph idx="1"/>
          </p:nvPr>
        </p:nvSpPr>
        <p:spPr>
          <a:xfrm>
            <a:off x="802386" y="2320412"/>
            <a:ext cx="7543800" cy="3851787"/>
          </a:xfrm>
        </p:spPr>
        <p:txBody>
          <a:bodyPr>
            <a:normAutofit/>
          </a:bodyPr>
          <a:lstStyle/>
          <a:p>
            <a:pPr marL="0" indent="0">
              <a:spcAft>
                <a:spcPts val="1000"/>
              </a:spcAft>
              <a:buNone/>
            </a:pPr>
            <a:r>
              <a:rPr lang="en-US" b="1"/>
              <a:t>IT IS POSSIBLE TO REGENERATE BRAIN CELLS</a:t>
            </a:r>
          </a:p>
          <a:p>
            <a:pPr marL="0" indent="0">
              <a:spcAft>
                <a:spcPts val="1000"/>
              </a:spcAft>
              <a:buNone/>
            </a:pPr>
            <a:r>
              <a:rPr lang="en-US"/>
              <a:t>Another positive fact about the aging brain is that you are still producing new cells as you get older. Right up until the time you die.</a:t>
            </a:r>
          </a:p>
          <a:p>
            <a:pPr marL="0" indent="0">
              <a:spcAft>
                <a:spcPts val="1000"/>
              </a:spcAft>
              <a:buNone/>
            </a:pPr>
            <a:r>
              <a:rPr lang="en-US"/>
              <a:t>As far as we know, the brain can to some extent, regenerate itself. </a:t>
            </a:r>
          </a:p>
          <a:p>
            <a:pPr marL="0" indent="0">
              <a:spcAft>
                <a:spcPts val="1000"/>
              </a:spcAft>
              <a:buNone/>
            </a:pPr>
            <a:r>
              <a:rPr lang="en-US"/>
              <a:t>We don’t know enough about how to make it happen faster. Although there is some suggestion that exercise and learning can increase neurogenesis, even in elders.</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08FA5FDB-A3FF-B948-478A-D73672F51E7C}"/>
              </a:ext>
            </a:extLst>
          </p:cNvPr>
          <p:cNvSpPr>
            <a:spLocks noGrp="1"/>
          </p:cNvSpPr>
          <p:nvPr>
            <p:ph type="sldNum" sz="quarter" idx="12"/>
          </p:nvPr>
        </p:nvSpPr>
        <p:spPr>
          <a:xfrm>
            <a:off x="8483346" y="6272784"/>
            <a:ext cx="480060" cy="365125"/>
          </a:xfrm>
        </p:spPr>
        <p:txBody>
          <a:bodyPr>
            <a:normAutofit/>
          </a:bodyPr>
          <a:lstStyle/>
          <a:p>
            <a:pPr>
              <a:spcAft>
                <a:spcPts val="600"/>
              </a:spcAft>
            </a:pPr>
            <a:fld id="{14166B91-772C-4583-ACA0-05F09E671937}" type="slidenum">
              <a:rPr lang="en-US" smtClean="0"/>
              <a:pPr>
                <a:spcAft>
                  <a:spcPts val="600"/>
                </a:spcAft>
              </a:pPr>
              <a:t>8</a:t>
            </a:fld>
            <a:endParaRPr lang="en-US"/>
          </a:p>
        </p:txBody>
      </p:sp>
    </p:spTree>
    <p:extLst>
      <p:ext uri="{BB962C8B-B14F-4D97-AF65-F5344CB8AC3E}">
        <p14:creationId xmlns:p14="http://schemas.microsoft.com/office/powerpoint/2010/main" val="1875982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Where on Earth are those glasses?</a:t>
            </a:r>
          </a:p>
        </p:txBody>
      </p:sp>
      <p:pic>
        <p:nvPicPr>
          <p:cNvPr id="190466" name="Picture 2"/>
          <p:cNvPicPr>
            <a:picLocks noGrp="1" noChangeAspect="1" noChangeArrowheads="1"/>
          </p:cNvPicPr>
          <p:nvPr>
            <p:ph idx="1"/>
          </p:nvPr>
        </p:nvPicPr>
        <p:blipFill>
          <a:blip r:embed="rId3" cstate="print"/>
          <a:stretch>
            <a:fillRect/>
          </a:stretch>
        </p:blipFill>
        <p:spPr bwMode="auto">
          <a:xfrm>
            <a:off x="914400" y="1752600"/>
            <a:ext cx="7315200" cy="4620768"/>
          </a:xfrm>
          <a:prstGeom prst="rect">
            <a:avLst/>
          </a:prstGeom>
          <a:noFill/>
          <a:ln w="9525">
            <a:noFill/>
            <a:miter lim="800000"/>
            <a:headEnd/>
            <a:tailEnd/>
          </a:ln>
          <a:effectLst>
            <a:softEdge rad="177800"/>
          </a:effectLst>
        </p:spPr>
      </p:pic>
      <p:sp>
        <p:nvSpPr>
          <p:cNvPr id="4" name="Slide Number Placeholder 3"/>
          <p:cNvSpPr>
            <a:spLocks noGrp="1"/>
          </p:cNvSpPr>
          <p:nvPr>
            <p:ph type="sldNum" sz="quarter" idx="12"/>
          </p:nvPr>
        </p:nvSpPr>
        <p:spPr/>
        <p:txBody>
          <a:bodyPr/>
          <a:lstStyle/>
          <a:p>
            <a:fld id="{14166B91-772C-4583-ACA0-05F09E671937}" type="slidenum">
              <a:rPr lang="en-US" smtClean="0"/>
              <a:pPr/>
              <a:t>9</a:t>
            </a:fld>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Wood Type</Template>
  <TotalTime>3651</TotalTime>
  <Words>1862</Words>
  <Application>Microsoft Office PowerPoint</Application>
  <PresentationFormat>On-screen Show (4:3)</PresentationFormat>
  <Paragraphs>307</Paragraphs>
  <Slides>47</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Calibri</vt:lpstr>
      <vt:lpstr>Georgia</vt:lpstr>
      <vt:lpstr>Rockwell</vt:lpstr>
      <vt:lpstr>Rockwell Condensed</vt:lpstr>
      <vt:lpstr>Rockwell Extra Bold</vt:lpstr>
      <vt:lpstr>Tahoma</vt:lpstr>
      <vt:lpstr>Times New Roman</vt:lpstr>
      <vt:lpstr>Wingdings</vt:lpstr>
      <vt:lpstr>Wood Type</vt:lpstr>
      <vt:lpstr> the aging brain  </vt:lpstr>
      <vt:lpstr>objectives</vt:lpstr>
      <vt:lpstr>Normal brain function</vt:lpstr>
      <vt:lpstr>Normal Brain Aging</vt:lpstr>
      <vt:lpstr>Cognition and normal aging</vt:lpstr>
      <vt:lpstr>Carol Barnes, Ph.D.</vt:lpstr>
      <vt:lpstr>Two major findings in her studies</vt:lpstr>
      <vt:lpstr>Good News</vt:lpstr>
      <vt:lpstr>Where on Earth are those glasses?</vt:lpstr>
      <vt:lpstr>What is abnormal aging of the brain?  Symptoms to watch for:</vt:lpstr>
      <vt:lpstr>Dementia  </vt:lpstr>
      <vt:lpstr>Most common types of Dementia</vt:lpstr>
      <vt:lpstr>.</vt:lpstr>
      <vt:lpstr>Alzheimer’s disease</vt:lpstr>
      <vt:lpstr>Vascular (Multi-infarct Dementia)</vt:lpstr>
      <vt:lpstr>Lewy Body Dementia</vt:lpstr>
      <vt:lpstr> </vt:lpstr>
      <vt:lpstr>Most Common types of dementia and charactristics</vt:lpstr>
      <vt:lpstr>Virtual Reality: Beatriz Lab A Journey Through Alzheimer’s Disease Early Stage and Middle Stage</vt:lpstr>
      <vt:lpstr>Risk Factors for Cognitive Decline</vt:lpstr>
      <vt:lpstr>10 Steps for Healthy Aging</vt:lpstr>
      <vt:lpstr>1) Eat well</vt:lpstr>
      <vt:lpstr>Should we or should we not</vt:lpstr>
      <vt:lpstr>supplementation</vt:lpstr>
      <vt:lpstr>2.) Stay active</vt:lpstr>
      <vt:lpstr>3.) Learn new things</vt:lpstr>
      <vt:lpstr>4.) Get enough sleep</vt:lpstr>
      <vt:lpstr>5.) Mind your meds</vt:lpstr>
      <vt:lpstr>6.) Stop Smoking and Limit Alcohol</vt:lpstr>
      <vt:lpstr>7.) Stay connected</vt:lpstr>
      <vt:lpstr>8.) Know your blood pressure</vt:lpstr>
      <vt:lpstr>9.) See your doctor</vt:lpstr>
      <vt:lpstr>10.) Get a memory screening</vt:lpstr>
      <vt:lpstr>PowerPoint Presentation</vt:lpstr>
      <vt:lpstr>Communication</vt:lpstr>
      <vt:lpstr>Interacting with People with Dementia </vt:lpstr>
      <vt:lpstr>Dementia Related Behaviors</vt:lpstr>
      <vt:lpstr>Libraries can help people with dementia in many ways, including:</vt:lpstr>
      <vt:lpstr>  1. Socializing to avoid social isolation:  </vt:lpstr>
      <vt:lpstr>2. Dementia collections:  </vt:lpstr>
      <vt:lpstr>3. DEMENTIA-RELATED TITLES: </vt:lpstr>
      <vt:lpstr>4. DEMENTIA AWARENESS TRAINING:  </vt:lpstr>
      <vt:lpstr>5. Dementia-friendly environments: </vt:lpstr>
      <vt:lpstr>Positive Physical Approach</vt:lpstr>
      <vt:lpstr>Resources in the community</vt:lpstr>
      <vt:lpstr>Referrals</vt:lpstr>
      <vt:lpstr>PowerPoint Presentation</vt:lpstr>
    </vt:vector>
  </TitlesOfParts>
  <Company>KUMC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JBAST</dc:creator>
  <cp:lastModifiedBy>Taylor Smith</cp:lastModifiedBy>
  <cp:revision>324</cp:revision>
  <dcterms:created xsi:type="dcterms:W3CDTF">2007-03-18T18:25:20Z</dcterms:created>
  <dcterms:modified xsi:type="dcterms:W3CDTF">2024-09-07T16:23:01Z</dcterms:modified>
</cp:coreProperties>
</file>